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2192000" cy="6858000"/>
  <p:notesSz cx="6858000" cy="9144000"/>
  <p:embeddedFontLst>
    <p:embeddedFont>
      <p:font typeface="Calibri" panose="020F0502020204030204" pitchFamily="34" charset="0"/>
      <p:regular r:id="rId39"/>
      <p:bold r:id="rId40"/>
      <p:italic r:id="rId41"/>
      <p:boldItalic r:id="rId42"/>
    </p:embeddedFont>
    <p:embeddedFont>
      <p:font typeface="Lexend" pitchFamily="2" charset="77"/>
      <p:regular r:id="rId43"/>
      <p:bold r:id="rId44"/>
    </p:embeddedFont>
    <p:embeddedFont>
      <p:font typeface="Lexend SemiBold" pitchFamily="2" charset="77"/>
      <p:regular r:id="rId45"/>
      <p:bold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8" roundtripDataSignature="AMtx7mhWd1u5h7/5p2DyNb4e/XjD366NV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68" Type="http://customschemas.google.com/relationships/presentationmetadata" Target="meta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69" Type="http://schemas.openxmlformats.org/officeDocument/2006/relationships/presProps" Target="presProps.xml"/><Relationship Id="rId8" Type="http://schemas.openxmlformats.org/officeDocument/2006/relationships/slide" Target="slides/slide7.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youtu.be/wwM9Mnfm3ko"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e4uhy3dn3ok"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nCuPuNtcx6E&amp;ab_channel=WGNNew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nCuPuNtcx6E&amp;ab_channel=WGNNew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youtu.be/HlwN-TSCiPI"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youtu.be/HlwN-TSCiPI"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youtu.be/XMkChCP0AVc"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AutoNum type="arabicPeriod"/>
            </a:pPr>
            <a:r>
              <a:rPr lang="en-US">
                <a:solidFill>
                  <a:schemeClr val="dk1"/>
                </a:solidFill>
              </a:rPr>
              <a:t>INTRODUCTION OF PRESENTATION-DEE</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US">
                <a:solidFill>
                  <a:schemeClr val="dk1"/>
                </a:solidFill>
              </a:rPr>
              <a:t>Music Playing-Little Drummer Boy</a:t>
            </a:r>
            <a:endParaRPr>
              <a:solidFill>
                <a:schemeClr val="dk1"/>
              </a:solidFill>
            </a:endParaRPr>
          </a:p>
          <a:p>
            <a:pPr marL="914400" lvl="1" indent="-298450" algn="l" rtl="0">
              <a:lnSpc>
                <a:spcPct val="115000"/>
              </a:lnSpc>
              <a:spcBef>
                <a:spcPts val="0"/>
              </a:spcBef>
              <a:spcAft>
                <a:spcPts val="0"/>
              </a:spcAft>
              <a:buClr>
                <a:schemeClr val="dk1"/>
              </a:buClr>
              <a:buSzPts val="1100"/>
              <a:buAutoNum type="alphaLcPeriod"/>
            </a:pPr>
            <a:r>
              <a:rPr lang="en-US" u="sng">
                <a:solidFill>
                  <a:schemeClr val="hlink"/>
                </a:solidFill>
                <a:hlinkClick r:id="rId3"/>
              </a:rPr>
              <a:t>https://youtu.be/wwM9Mnfm3ko</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endParaRPr>
              <a:solidFill>
                <a:schemeClr val="dk1"/>
              </a:solidFill>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0e57bfb284_0_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0e57bfb28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0520c17aa8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a:solidFill>
                  <a:schemeClr val="dk1"/>
                </a:solidFill>
              </a:rPr>
              <a:t>ALEX</a:t>
            </a:r>
            <a:endParaRPr>
              <a:solidFill>
                <a:schemeClr val="dk1"/>
              </a:solidFill>
            </a:endParaRPr>
          </a:p>
          <a:p>
            <a:pPr marL="0" lvl="0" indent="0" algn="l" rtl="0">
              <a:spcBef>
                <a:spcPts val="0"/>
              </a:spcBef>
              <a:spcAft>
                <a:spcPts val="0"/>
              </a:spcAft>
              <a:buNone/>
            </a:pPr>
            <a:endParaRPr/>
          </a:p>
        </p:txBody>
      </p:sp>
      <p:sp>
        <p:nvSpPr>
          <p:cNvPr id="140" name="Google Shape;140;g20520c17aa8_0_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0520c17aa8_0_4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20520c17aa8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DEE</a:t>
            </a:r>
            <a:endParaRPr/>
          </a:p>
          <a:p>
            <a:pPr marL="0" lvl="0" indent="0" algn="l" rtl="0">
              <a:spcBef>
                <a:spcPts val="0"/>
              </a:spcBef>
              <a:spcAft>
                <a:spcPts val="0"/>
              </a:spcAft>
              <a:buNone/>
            </a:pPr>
            <a:endParaRPr/>
          </a:p>
          <a:p>
            <a:pPr marL="0" lvl="0" indent="0" algn="l" rtl="0">
              <a:spcBef>
                <a:spcPts val="0"/>
              </a:spcBef>
              <a:spcAft>
                <a:spcPts val="0"/>
              </a:spcAft>
              <a:buNone/>
            </a:pPr>
            <a:r>
              <a:rPr lang="en-US"/>
              <a:t>Cartel–100-1000</a:t>
            </a:r>
            <a:endParaRPr/>
          </a:p>
          <a:p>
            <a:pPr marL="0" lvl="0" indent="0" algn="l" rtl="0">
              <a:spcBef>
                <a:spcPts val="0"/>
              </a:spcBef>
              <a:spcAft>
                <a:spcPts val="0"/>
              </a:spcAft>
              <a:buNone/>
            </a:pPr>
            <a:r>
              <a:rPr lang="en-US"/>
              <a:t>Quota</a:t>
            </a:r>
            <a:endParaRPr/>
          </a:p>
          <a:p>
            <a:pPr marL="0" lvl="0" indent="0" algn="l" rtl="0">
              <a:spcBef>
                <a:spcPts val="0"/>
              </a:spcBef>
              <a:spcAft>
                <a:spcPts val="0"/>
              </a:spcAft>
              <a:buNone/>
            </a:pPr>
            <a:r>
              <a:rPr lang="en-US"/>
              <a:t>Police</a:t>
            </a:r>
            <a:endParaRPr/>
          </a:p>
          <a:p>
            <a:pPr marL="0" lvl="0" indent="0" algn="l" rtl="0">
              <a:spcBef>
                <a:spcPts val="0"/>
              </a:spcBef>
              <a:spcAft>
                <a:spcPts val="0"/>
              </a:spcAft>
              <a:buNone/>
            </a:pPr>
            <a:endParaRPr/>
          </a:p>
          <a:p>
            <a:pPr marL="0" lvl="0" indent="0" algn="l" rtl="0">
              <a:spcBef>
                <a:spcPts val="0"/>
              </a:spcBef>
              <a:spcAft>
                <a:spcPts val="0"/>
              </a:spcAft>
              <a:buNone/>
            </a:pPr>
            <a:r>
              <a:rPr lang="en-US"/>
              <a:t>Cross the border</a:t>
            </a:r>
            <a:endParaRPr/>
          </a:p>
          <a:p>
            <a:pPr marL="0" lvl="0" indent="0" algn="l" rtl="0">
              <a:spcBef>
                <a:spcPts val="0"/>
              </a:spcBef>
              <a:spcAft>
                <a:spcPts val="0"/>
              </a:spcAft>
              <a:buNone/>
            </a:pPr>
            <a:r>
              <a:rPr lang="en-US"/>
              <a:t>Risk of multiple stops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0520c17aa8_0_3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0520c17aa8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DEE</a:t>
            </a:r>
            <a:endParaRPr/>
          </a:p>
          <a:p>
            <a:pPr marL="0" lvl="0" indent="0" algn="l" rtl="0">
              <a:spcBef>
                <a:spcPts val="0"/>
              </a:spcBef>
              <a:spcAft>
                <a:spcPts val="0"/>
              </a:spcAft>
              <a:buNone/>
            </a:pPr>
            <a:r>
              <a:rPr lang="en-US"/>
              <a:t>Add bike roadway video 3:04- Until whatever stop time</a:t>
            </a:r>
            <a:endParaRPr/>
          </a:p>
          <a:p>
            <a:pPr marL="0" lvl="0" indent="0" algn="l" rtl="0">
              <a:spcBef>
                <a:spcPts val="0"/>
              </a:spcBef>
              <a:spcAft>
                <a:spcPts val="0"/>
              </a:spcAft>
              <a:buNone/>
            </a:pPr>
            <a:r>
              <a:rPr lang="en-US" u="sng">
                <a:solidFill>
                  <a:schemeClr val="hlink"/>
                </a:solidFill>
                <a:hlinkClick r:id="rId3"/>
              </a:rPr>
              <a:t>https://www.youtube.com/watch?v=e4uhy3dn3ok</a:t>
            </a:r>
            <a:r>
              <a:rPr lang="en-US"/>
              <a:t> </a:t>
            </a:r>
            <a:endParaRPr/>
          </a:p>
          <a:p>
            <a:pPr marL="0" lvl="0" indent="0" algn="l" rtl="0">
              <a:spcBef>
                <a:spcPts val="0"/>
              </a:spcBef>
              <a:spcAft>
                <a:spcPts val="0"/>
              </a:spcAft>
              <a:buNone/>
            </a:pPr>
            <a:endParaRPr/>
          </a:p>
          <a:p>
            <a:pPr marL="0" lvl="0" indent="0" algn="l" rtl="0">
              <a:spcBef>
                <a:spcPts val="0"/>
              </a:spcBef>
              <a:spcAft>
                <a:spcPts val="0"/>
              </a:spcAft>
              <a:buNone/>
            </a:pPr>
            <a:r>
              <a:rPr lang="en-US"/>
              <a:t>No phones, no tvs, no concept of time, no smart watches,--immersed in socializing–cut off completely</a:t>
            </a:r>
            <a:endParaRPr/>
          </a:p>
          <a:p>
            <a:pPr marL="0" lvl="0" indent="0" algn="l" rtl="0">
              <a:spcBef>
                <a:spcPts val="0"/>
              </a:spcBef>
              <a:spcAft>
                <a:spcPts val="0"/>
              </a:spcAft>
              <a:buNone/>
            </a:pPr>
            <a:r>
              <a:rPr lang="en-US"/>
              <a:t>Return refreshed</a:t>
            </a:r>
            <a:endParaRPr/>
          </a:p>
          <a:p>
            <a:pPr marL="0" lvl="0" indent="0" algn="l" rtl="0">
              <a:spcBef>
                <a:spcPts val="0"/>
              </a:spcBef>
              <a:spcAft>
                <a:spcPts val="0"/>
              </a:spcAft>
              <a:buNone/>
            </a:pPr>
            <a:r>
              <a:rPr lang="en-US"/>
              <a:t>Story telling, bonfires, kids play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0362275475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036227547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a:solidFill>
                  <a:schemeClr val="dk1"/>
                </a:solidFill>
              </a:rPr>
              <a:t>Dee</a:t>
            </a:r>
            <a:endParaRPr>
              <a:solidFill>
                <a:schemeClr val="dk1"/>
              </a:solidFill>
            </a:endParaRPr>
          </a:p>
          <a:p>
            <a:pPr marL="457200" lvl="0" indent="0" algn="l" rtl="0">
              <a:lnSpc>
                <a:spcPct val="115000"/>
              </a:lnSpc>
              <a:spcBef>
                <a:spcPts val="0"/>
              </a:spcBef>
              <a:spcAft>
                <a:spcPts val="0"/>
              </a:spcAft>
              <a:buNone/>
            </a:pPr>
            <a:r>
              <a:rPr lang="en-US">
                <a:solidFill>
                  <a:schemeClr val="dk1"/>
                </a:solidFill>
              </a:rPr>
              <a:t>Las Posadas represent the journey that Joseph and Mary made from Nazareth to Bethlehem in search of a safe shelter where Mary could give birth to the baby Jesus. </a:t>
            </a:r>
            <a:endParaRPr>
              <a:solidFill>
                <a:schemeClr val="dk1"/>
              </a:solidFill>
            </a:endParaRPr>
          </a:p>
          <a:p>
            <a:pPr marL="914400" lvl="1" indent="-298450" algn="l" rtl="0">
              <a:lnSpc>
                <a:spcPct val="115000"/>
              </a:lnSpc>
              <a:spcBef>
                <a:spcPts val="0"/>
              </a:spcBef>
              <a:spcAft>
                <a:spcPts val="0"/>
              </a:spcAft>
              <a:buClr>
                <a:schemeClr val="dk1"/>
              </a:buClr>
              <a:buSzPts val="1100"/>
              <a:buAutoNum type="alphaLcPeriod"/>
            </a:pPr>
            <a:r>
              <a:rPr lang="en-US">
                <a:solidFill>
                  <a:schemeClr val="dk1"/>
                </a:solidFill>
              </a:rPr>
              <a:t>A posada is held in a different house every night</a:t>
            </a:r>
            <a:endParaRPr>
              <a:solidFill>
                <a:schemeClr val="dk1"/>
              </a:solidFill>
            </a:endParaRPr>
          </a:p>
          <a:p>
            <a:pPr marL="1371600" lvl="2" indent="-298450" algn="l" rtl="0">
              <a:lnSpc>
                <a:spcPct val="115000"/>
              </a:lnSpc>
              <a:spcBef>
                <a:spcPts val="0"/>
              </a:spcBef>
              <a:spcAft>
                <a:spcPts val="0"/>
              </a:spcAft>
              <a:buClr>
                <a:schemeClr val="dk1"/>
              </a:buClr>
              <a:buSzPts val="1100"/>
              <a:buAutoNum type="romanLcPeriod"/>
            </a:pPr>
            <a:r>
              <a:rPr lang="en-US">
                <a:solidFill>
                  <a:schemeClr val="dk1"/>
                </a:solidFill>
              </a:rPr>
              <a:t>The guest are invited to eat a traditional meal, pastries, and beverages, enjoy music, and lastly a piñata for the kids </a:t>
            </a:r>
            <a:endParaRPr sz="14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0520c17aa8_0_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20520c17aa8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Dee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0362275475_0_4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0362275475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US"/>
              <a:t>Add Bronaugh Tumulty video </a:t>
            </a:r>
            <a:r>
              <a:rPr lang="en-US">
                <a:solidFill>
                  <a:schemeClr val="lt1"/>
                </a:solidFill>
                <a:highlight>
                  <a:srgbClr val="FF0000"/>
                </a:highlight>
              </a:rPr>
              <a:t>(VIDEO ON NEXT SLIDE)</a:t>
            </a:r>
            <a:endParaRPr>
              <a:solidFill>
                <a:schemeClr val="lt1"/>
              </a:solidFill>
              <a:highlight>
                <a:srgbClr val="FF0000"/>
              </a:highlight>
            </a:endParaRPr>
          </a:p>
          <a:p>
            <a:pPr marL="0" lvl="0" indent="0" algn="l" rtl="0">
              <a:spcBef>
                <a:spcPts val="0"/>
              </a:spcBef>
              <a:spcAft>
                <a:spcPts val="0"/>
              </a:spcAft>
              <a:buNone/>
            </a:pPr>
            <a:r>
              <a:rPr lang="en-US" u="sng">
                <a:solidFill>
                  <a:schemeClr val="hlink"/>
                </a:solidFill>
                <a:hlinkClick r:id="rId3"/>
              </a:rPr>
              <a:t>https://www.youtube.com/watch?v=nCuPuNtcx6E&amp;ab_channel=WGNNews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1344e902a0_0_3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1344e902a0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US"/>
              <a:t>Add Bronaugh Tumulty video</a:t>
            </a:r>
            <a:endParaRPr/>
          </a:p>
          <a:p>
            <a:pPr marL="0" lvl="0" indent="0" algn="l" rtl="0">
              <a:spcBef>
                <a:spcPts val="0"/>
              </a:spcBef>
              <a:spcAft>
                <a:spcPts val="0"/>
              </a:spcAft>
              <a:buNone/>
            </a:pPr>
            <a:r>
              <a:rPr lang="en-US" u="sng">
                <a:solidFill>
                  <a:schemeClr val="hlink"/>
                </a:solidFill>
                <a:hlinkClick r:id="rId3"/>
              </a:rPr>
              <a:t>https://www.youtube.com/watch?v=nCuPuNtcx6E&amp;ab_channel=WGNNews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0362275475_0_3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20362275475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00:10-0:49</a:t>
            </a:r>
            <a:endParaRPr/>
          </a:p>
          <a:p>
            <a:pPr marL="0" lvl="0" indent="0" algn="l" rtl="0">
              <a:spcBef>
                <a:spcPts val="0"/>
              </a:spcBef>
              <a:spcAft>
                <a:spcPts val="0"/>
              </a:spcAft>
              <a:buNone/>
            </a:pPr>
            <a:r>
              <a:rPr lang="en-US"/>
              <a:t>video on next page</a:t>
            </a:r>
            <a:endParaRPr/>
          </a:p>
          <a:p>
            <a:pPr marL="0" lvl="0" indent="0" algn="l" rtl="0">
              <a:lnSpc>
                <a:spcPct val="90000"/>
              </a:lnSpc>
              <a:spcBef>
                <a:spcPts val="1000"/>
              </a:spcBef>
              <a:spcAft>
                <a:spcPts val="0"/>
              </a:spcAft>
              <a:buClr>
                <a:schemeClr val="dk1"/>
              </a:buClr>
              <a:buSzPts val="1100"/>
              <a:buFont typeface="Arial"/>
              <a:buNone/>
            </a:pPr>
            <a:r>
              <a:rPr lang="en-US" sz="2400" u="sng">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https://youtu.be/HlwN-TSCiPI</a:t>
            </a: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1344e902a0_0_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1344e902a0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n-US" sz="2400" u="sng">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https://youtu.be/HlwN-TSCiPI</a:t>
            </a: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fe5a1a098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INTRODUCE SELF–DEE</a:t>
            </a:r>
            <a:endParaRPr/>
          </a:p>
        </p:txBody>
      </p:sp>
      <p:sp>
        <p:nvSpPr>
          <p:cNvPr id="86" name="Google Shape;86;g1fe5a1a0985_0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0362275475_0_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036227547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PASS OUT GOODIE BAGS–KANE ROE HELP</a:t>
            </a:r>
            <a:endParaRPr/>
          </a:p>
          <a:p>
            <a:pPr marL="0" lvl="0" indent="0" algn="l" rtl="0">
              <a:spcBef>
                <a:spcPts val="0"/>
              </a:spcBef>
              <a:spcAft>
                <a:spcPts val="0"/>
              </a:spcAft>
              <a:buNone/>
            </a:pPr>
            <a:endParaRPr/>
          </a:p>
          <a:p>
            <a:pPr marL="0" lvl="0" indent="0" algn="l" rtl="0">
              <a:spcBef>
                <a:spcPts val="0"/>
              </a:spcBef>
              <a:spcAft>
                <a:spcPts val="0"/>
              </a:spcAft>
              <a:buNone/>
            </a:pPr>
            <a:r>
              <a:rPr lang="en-US"/>
              <a:t>Door to Door like Halloween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fe5a1a0985_0_2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1fe5a1a098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ALEX</a:t>
            </a:r>
            <a:endParaRPr/>
          </a:p>
          <a:p>
            <a:pPr marL="0" lvl="0" indent="0" algn="l" rtl="0">
              <a:spcBef>
                <a:spcPts val="0"/>
              </a:spcBef>
              <a:spcAft>
                <a:spcPts val="0"/>
              </a:spcAft>
              <a:buNone/>
            </a:pPr>
            <a:endParaRPr/>
          </a:p>
          <a:p>
            <a:pPr marL="0" lvl="0" indent="0" algn="l" rtl="0">
              <a:spcBef>
                <a:spcPts val="0"/>
              </a:spcBef>
              <a:spcAft>
                <a:spcPts val="0"/>
              </a:spcAft>
              <a:buNone/>
            </a:pPr>
            <a:r>
              <a:rPr lang="en-US"/>
              <a:t>Newer Tradition–brought from the US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fe5a1a0985_0_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fe5a1a098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fe5a1a0985_0_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1fe5a1a098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Jaripeo Youtube 3:35-3:55—- Can we Delete this video, and use this shorter version from gopro please https://gopro.com/v/LvGXrp2zylXXo</a:t>
            </a:r>
            <a:endParaRPr/>
          </a:p>
        </p:txBody>
      </p:sp>
      <p:sp>
        <p:nvSpPr>
          <p:cNvPr id="258" name="Google Shape;258;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Entire Video.</a:t>
            </a:r>
            <a:endParaRPr/>
          </a:p>
          <a:p>
            <a:pPr marL="0" lvl="0" indent="0" algn="l" rtl="0">
              <a:spcBef>
                <a:spcPts val="0"/>
              </a:spcBef>
              <a:spcAft>
                <a:spcPts val="0"/>
              </a:spcAft>
              <a:buNone/>
            </a:pPr>
            <a:endParaRPr/>
          </a:p>
          <a:p>
            <a:pPr marL="0" lvl="0" indent="0" algn="l" rtl="0">
              <a:spcBef>
                <a:spcPts val="0"/>
              </a:spcBef>
              <a:spcAft>
                <a:spcPts val="0"/>
              </a:spcAft>
              <a:buNone/>
            </a:pPr>
            <a:r>
              <a:rPr lang="en-US"/>
              <a:t>Video on next page: </a:t>
            </a:r>
            <a:r>
              <a:rPr lang="en-US" sz="2000" u="sng">
                <a:solidFill>
                  <a:srgbClr val="0563C1"/>
                </a:solidFill>
                <a:latin typeface="Lexend"/>
                <a:ea typeface="Lexend"/>
                <a:cs typeface="Lexend"/>
                <a:sym typeface="Lexend"/>
                <a:hlinkClick r:id="rId3">
                  <a:extLst>
                    <a:ext uri="{A12FA001-AC4F-418D-AE19-62706E023703}">
                      <ahyp:hlinkClr xmlns:ahyp="http://schemas.microsoft.com/office/drawing/2018/hyperlinkcolor" val="tx"/>
                    </a:ext>
                  </a:extLst>
                </a:hlinkClick>
              </a:rPr>
              <a:t>https://youtu.be/XMkChCP0AVc</a:t>
            </a:r>
            <a:endParaRPr/>
          </a:p>
        </p:txBody>
      </p:sp>
      <p:sp>
        <p:nvSpPr>
          <p:cNvPr id="265" name="Google Shape;265;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1344e902a0_0_5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21344e902a0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047b17b232_1_2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2047b17b232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highlight>
                  <a:srgbClr val="FFFF00"/>
                </a:highlight>
              </a:rPr>
              <a:t>video on next page</a:t>
            </a:r>
            <a:endParaRPr>
              <a:highlight>
                <a:srgbClr val="FFFF00"/>
              </a:highlight>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1394ab95f6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21394ab95f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fe5a1a098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Alex</a:t>
            </a:r>
            <a:endParaRPr/>
          </a:p>
        </p:txBody>
      </p:sp>
      <p:sp>
        <p:nvSpPr>
          <p:cNvPr id="291" name="Google Shape;291;g1fe5a1a0985_0_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fe5a1a098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INTRODUCTION OF ALEX-DEE</a:t>
            </a:r>
            <a:endParaRPr/>
          </a:p>
        </p:txBody>
      </p:sp>
      <p:sp>
        <p:nvSpPr>
          <p:cNvPr id="90" name="Google Shape;90;g1fe5a1a0985_0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fe5a1a0985_0_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fe5a1a0985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Dee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Dee</a:t>
            </a:r>
            <a:endParaRPr/>
          </a:p>
        </p:txBody>
      </p:sp>
      <p:sp>
        <p:nvSpPr>
          <p:cNvPr id="305" name="Google Shape;305;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0e57bfb284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Dee</a:t>
            </a:r>
            <a:endParaRPr/>
          </a:p>
        </p:txBody>
      </p:sp>
      <p:sp>
        <p:nvSpPr>
          <p:cNvPr id="312" name="Google Shape;312;g20e57bfb284_0_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0e57bfb284_0_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0e57bfb284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0e57bfb284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20e57bfb28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Dee</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fe5a1a0985_0_2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1fe5a1a0985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700">
              <a:highlight>
                <a:srgbClr val="FFFF00"/>
              </a:highlight>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0520c17aa8_0_6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20520c17aa8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f78efc5574_0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f78efc557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ALL ABOUT THE ROE-DEE</a:t>
            </a:r>
            <a:endParaRPr/>
          </a:p>
          <a:p>
            <a:pPr marL="0" lvl="0" indent="0" algn="l" rtl="0">
              <a:spcBef>
                <a:spcPts val="0"/>
              </a:spcBef>
              <a:spcAft>
                <a:spcPts val="0"/>
              </a:spcAft>
              <a:buNone/>
            </a:pPr>
            <a:endParaRPr/>
          </a:p>
          <a:p>
            <a:pPr marL="0" lvl="0" indent="0" algn="l" rtl="0">
              <a:spcBef>
                <a:spcPts val="0"/>
              </a:spcBef>
              <a:spcAft>
                <a:spcPts val="0"/>
              </a:spcAft>
              <a:buNone/>
            </a:pPr>
            <a:r>
              <a:rPr lang="en-US"/>
              <a:t>9 Unit Districts</a:t>
            </a:r>
            <a:endParaRPr/>
          </a:p>
          <a:p>
            <a:pPr marL="0" lvl="0" indent="0" algn="l" rtl="0">
              <a:spcBef>
                <a:spcPts val="0"/>
              </a:spcBef>
              <a:spcAft>
                <a:spcPts val="0"/>
              </a:spcAft>
              <a:buNone/>
            </a:pPr>
            <a:r>
              <a:rPr lang="en-US"/>
              <a:t>Serve students in urban, rural, wealth</a:t>
            </a:r>
            <a:endParaRPr/>
          </a:p>
          <a:p>
            <a:pPr marL="0" lvl="0" indent="0" algn="l" rtl="0">
              <a:spcBef>
                <a:spcPts val="0"/>
              </a:spcBef>
              <a:spcAft>
                <a:spcPts val="0"/>
              </a:spcAft>
              <a:buNone/>
            </a:pPr>
            <a:r>
              <a:rPr lang="en-US"/>
              <a:t>120,000 students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0520c17aa8_0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20520c17aa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OBJECTIVES:  DEE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0362275475_0_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2036227547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RATIONALE FOR PRESENTING ABOUT THIS:  DEE</a:t>
            </a:r>
            <a:endParaRPr/>
          </a:p>
          <a:p>
            <a:pPr marL="0" lvl="0" indent="0" algn="l" rtl="0">
              <a:spcBef>
                <a:spcPts val="0"/>
              </a:spcBef>
              <a:spcAft>
                <a:spcPts val="0"/>
              </a:spcAft>
              <a:buNone/>
            </a:pPr>
            <a:r>
              <a:rPr lang="en-US"/>
              <a:t>Meeting with Youth Outreach</a:t>
            </a:r>
            <a:endParaRPr/>
          </a:p>
          <a:p>
            <a:pPr marL="0" lvl="0" indent="0" algn="l" rtl="0">
              <a:spcBef>
                <a:spcPts val="0"/>
              </a:spcBef>
              <a:spcAft>
                <a:spcPts val="0"/>
              </a:spcAft>
              <a:buNone/>
            </a:pPr>
            <a:r>
              <a:rPr lang="en-US"/>
              <a:t>Alex was relatively new to the ROE youth outreach program-she explained her trip to Mexico </a:t>
            </a:r>
            <a:endParaRPr/>
          </a:p>
          <a:p>
            <a:pPr marL="0" lvl="0" indent="0" algn="l" rtl="0">
              <a:spcBef>
                <a:spcPts val="0"/>
              </a:spcBef>
              <a:spcAft>
                <a:spcPts val="0"/>
              </a:spcAft>
              <a:buNone/>
            </a:pPr>
            <a:r>
              <a:rPr lang="en-US"/>
              <a:t>Staff with many years of experience were amazed that they had never known what happens–including me</a:t>
            </a:r>
            <a:endParaRPr/>
          </a:p>
          <a:p>
            <a:pPr marL="0" lvl="0" indent="0" algn="l" rtl="0">
              <a:spcBef>
                <a:spcPts val="0"/>
              </a:spcBef>
              <a:spcAft>
                <a:spcPts val="0"/>
              </a:spcAft>
              <a:buNone/>
            </a:pPr>
            <a:r>
              <a:rPr lang="en-US"/>
              <a:t>Discussion that comes up every year about students going to Mexico</a:t>
            </a:r>
            <a:endParaRPr/>
          </a:p>
          <a:p>
            <a:pPr marL="0" lvl="0" indent="0" algn="l" rtl="0">
              <a:spcBef>
                <a:spcPts val="0"/>
              </a:spcBef>
              <a:spcAft>
                <a:spcPts val="0"/>
              </a:spcAft>
              <a:buNone/>
            </a:pPr>
            <a:r>
              <a:rPr lang="en-US"/>
              <a:t>Shift my perspective-How many times did I approve for kids to go to events that were not “educational” in the eyes of the school</a:t>
            </a:r>
            <a:endParaRPr/>
          </a:p>
          <a:p>
            <a:pPr marL="0" lvl="0" indent="0" algn="l" rtl="0">
              <a:spcBef>
                <a:spcPts val="0"/>
              </a:spcBef>
              <a:spcAft>
                <a:spcPts val="0"/>
              </a:spcAft>
              <a:buNone/>
            </a:pPr>
            <a:r>
              <a:rPr lang="en-US"/>
              <a:t>Forget that students can learn anywhere-Parents are the first teachers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a:solidFill>
                  <a:schemeClr val="dk1"/>
                </a:solidFill>
              </a:rPr>
              <a:t>ALEX</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US">
                <a:solidFill>
                  <a:schemeClr val="dk1"/>
                </a:solidFill>
              </a:rPr>
              <a:t>Planning for the journey, fundraising for participants plus fundraising for events/bands, “godparent/sponsorship” toys for kids</a:t>
            </a:r>
            <a:endParaRPr>
              <a:solidFill>
                <a:schemeClr val="dk1"/>
              </a:solidFill>
            </a:endParaRPr>
          </a:p>
          <a:p>
            <a:pPr marL="457200" lvl="0" indent="-298450" algn="l" rtl="0">
              <a:spcBef>
                <a:spcPts val="0"/>
              </a:spcBef>
              <a:spcAft>
                <a:spcPts val="0"/>
              </a:spcAft>
              <a:buClr>
                <a:schemeClr val="dk1"/>
              </a:buClr>
              <a:buSzPts val="1100"/>
              <a:buAutoNum type="arabicPeriod"/>
            </a:pPr>
            <a:r>
              <a:rPr lang="en-US" sz="1400">
                <a:solidFill>
                  <a:schemeClr val="dk1"/>
                </a:solidFill>
              </a:rPr>
              <a:t>Brief Overview &amp; Planning for the journey, fundraising for participants plus fundraising for events/bands, “godparent/sponsorship” toys for kids</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US" sz="2200" b="1">
                <a:solidFill>
                  <a:schemeClr val="dk1"/>
                </a:solidFill>
                <a:latin typeface="Calibri"/>
                <a:ea typeface="Calibri"/>
                <a:cs typeface="Calibri"/>
                <a:sym typeface="Calibri"/>
              </a:rPr>
              <a:t>Overview of Experience</a:t>
            </a:r>
            <a:endParaRPr sz="2200" b="1">
              <a:solidFill>
                <a:schemeClr val="dk1"/>
              </a:solidFill>
              <a:latin typeface="Calibri"/>
              <a:ea typeface="Calibri"/>
              <a:cs typeface="Calibri"/>
              <a:sym typeface="Calibri"/>
            </a:endParaRPr>
          </a:p>
          <a:p>
            <a:pPr marL="0" lvl="0" indent="0" algn="l" rtl="0">
              <a:spcBef>
                <a:spcPts val="0"/>
              </a:spcBef>
              <a:spcAft>
                <a:spcPts val="0"/>
              </a:spcAft>
              <a:buNone/>
            </a:pPr>
            <a:r>
              <a:rPr lang="en-US" sz="2200">
                <a:solidFill>
                  <a:schemeClr val="dk1"/>
                </a:solidFill>
                <a:latin typeface="Calibri"/>
                <a:ea typeface="Calibri"/>
                <a:cs typeface="Calibri"/>
                <a:sym typeface="Calibri"/>
              </a:rPr>
              <a:t>	Multi Day Religious &amp; Cultural Experience</a:t>
            </a:r>
            <a:endParaRPr sz="2200">
              <a:solidFill>
                <a:schemeClr val="dk1"/>
              </a:solidFill>
              <a:latin typeface="Calibri"/>
              <a:ea typeface="Calibri"/>
              <a:cs typeface="Calibri"/>
              <a:sym typeface="Calibri"/>
            </a:endParaRPr>
          </a:p>
          <a:p>
            <a:pPr marL="0" lvl="0" indent="0" algn="l" rtl="0">
              <a:spcBef>
                <a:spcPts val="0"/>
              </a:spcBef>
              <a:spcAft>
                <a:spcPts val="0"/>
              </a:spcAft>
              <a:buNone/>
            </a:pPr>
            <a:r>
              <a:rPr lang="en-US" sz="2200">
                <a:solidFill>
                  <a:schemeClr val="dk1"/>
                </a:solidFill>
                <a:latin typeface="Calibri"/>
                <a:ea typeface="Calibri"/>
                <a:cs typeface="Calibri"/>
                <a:sym typeface="Calibri"/>
              </a:rPr>
              <a:t>	Different towns in Mexico have varied dates/experiences</a:t>
            </a:r>
            <a:endParaRPr sz="2200">
              <a:solidFill>
                <a:schemeClr val="dk1"/>
              </a:solidFill>
              <a:latin typeface="Calibri"/>
              <a:ea typeface="Calibri"/>
              <a:cs typeface="Calibri"/>
              <a:sym typeface="Calibri"/>
            </a:endParaRPr>
          </a:p>
          <a:p>
            <a:pPr marL="0" lvl="0" indent="0" algn="l" rtl="0">
              <a:spcBef>
                <a:spcPts val="0"/>
              </a:spcBef>
              <a:spcAft>
                <a:spcPts val="0"/>
              </a:spcAft>
              <a:buNone/>
            </a:pPr>
            <a:r>
              <a:rPr lang="en-US" sz="2200">
                <a:solidFill>
                  <a:schemeClr val="dk1"/>
                </a:solidFill>
                <a:latin typeface="Calibri"/>
                <a:ea typeface="Calibri"/>
                <a:cs typeface="Calibri"/>
                <a:sym typeface="Calibri"/>
              </a:rPr>
              <a:t>	Opportunity for celebration, prayer, faith, giving to others</a:t>
            </a:r>
            <a:endParaRPr sz="2200">
              <a:solidFill>
                <a:schemeClr val="dk1"/>
              </a:solidFill>
              <a:latin typeface="Calibri"/>
              <a:ea typeface="Calibri"/>
              <a:cs typeface="Calibri"/>
              <a:sym typeface="Calibri"/>
            </a:endParaRPr>
          </a:p>
          <a:p>
            <a:pPr marL="0" lvl="0" indent="0" algn="l" rtl="0">
              <a:spcBef>
                <a:spcPts val="0"/>
              </a:spcBef>
              <a:spcAft>
                <a:spcPts val="0"/>
              </a:spcAft>
              <a:buNone/>
            </a:pPr>
            <a:r>
              <a:rPr lang="en-US" sz="2200" b="1">
                <a:solidFill>
                  <a:schemeClr val="dk1"/>
                </a:solidFill>
                <a:latin typeface="Calibri"/>
                <a:ea typeface="Calibri"/>
                <a:cs typeface="Calibri"/>
                <a:sym typeface="Calibri"/>
              </a:rPr>
              <a:t>Holiday Dates</a:t>
            </a:r>
            <a:r>
              <a:rPr lang="en-US" sz="2200">
                <a:solidFill>
                  <a:schemeClr val="dk1"/>
                </a:solidFill>
                <a:latin typeface="Calibri"/>
                <a:ea typeface="Calibri"/>
                <a:cs typeface="Calibri"/>
                <a:sym typeface="Calibri"/>
              </a:rPr>
              <a:t>: December 16-January 6 (approximate)</a:t>
            </a:r>
            <a:endParaRPr sz="2200">
              <a:solidFill>
                <a:schemeClr val="dk1"/>
              </a:solidFill>
              <a:latin typeface="Calibri"/>
              <a:ea typeface="Calibri"/>
              <a:cs typeface="Calibri"/>
              <a:sym typeface="Calibri"/>
            </a:endParaRPr>
          </a:p>
          <a:p>
            <a:pPr marL="0" lvl="0" indent="0" algn="l" rtl="0">
              <a:spcBef>
                <a:spcPts val="0"/>
              </a:spcBef>
              <a:spcAft>
                <a:spcPts val="0"/>
              </a:spcAft>
              <a:buNone/>
            </a:pPr>
            <a:r>
              <a:rPr lang="en-US" sz="2200" b="1">
                <a:solidFill>
                  <a:schemeClr val="dk1"/>
                </a:solidFill>
                <a:latin typeface="Calibri"/>
                <a:ea typeface="Calibri"/>
                <a:cs typeface="Calibri"/>
                <a:sym typeface="Calibri"/>
              </a:rPr>
              <a:t>Decisions</a:t>
            </a:r>
            <a:endParaRPr sz="2200" b="1">
              <a:solidFill>
                <a:schemeClr val="dk1"/>
              </a:solidFill>
              <a:latin typeface="Calibri"/>
              <a:ea typeface="Calibri"/>
              <a:cs typeface="Calibri"/>
              <a:sym typeface="Calibri"/>
            </a:endParaRPr>
          </a:p>
          <a:p>
            <a:pPr marL="0" lvl="0" indent="0" algn="l" rtl="0">
              <a:spcBef>
                <a:spcPts val="0"/>
              </a:spcBef>
              <a:spcAft>
                <a:spcPts val="0"/>
              </a:spcAft>
              <a:buNone/>
            </a:pPr>
            <a:r>
              <a:rPr lang="en-US" sz="2200">
                <a:solidFill>
                  <a:schemeClr val="dk1"/>
                </a:solidFill>
                <a:latin typeface="Calibri"/>
                <a:ea typeface="Calibri"/>
                <a:cs typeface="Calibri"/>
                <a:sym typeface="Calibri"/>
              </a:rPr>
              <a:t>	Dates of Travel</a:t>
            </a:r>
            <a:endParaRPr sz="2200">
              <a:solidFill>
                <a:schemeClr val="dk1"/>
              </a:solidFill>
              <a:latin typeface="Calibri"/>
              <a:ea typeface="Calibri"/>
              <a:cs typeface="Calibri"/>
              <a:sym typeface="Calibri"/>
            </a:endParaRPr>
          </a:p>
          <a:p>
            <a:pPr marL="0" lvl="0" indent="0" algn="l" rtl="0">
              <a:spcBef>
                <a:spcPts val="0"/>
              </a:spcBef>
              <a:spcAft>
                <a:spcPts val="0"/>
              </a:spcAft>
              <a:buNone/>
            </a:pPr>
            <a:r>
              <a:rPr lang="en-US" sz="2200">
                <a:solidFill>
                  <a:schemeClr val="dk1"/>
                </a:solidFill>
                <a:latin typeface="Calibri"/>
                <a:ea typeface="Calibri"/>
                <a:cs typeface="Calibri"/>
                <a:sym typeface="Calibri"/>
              </a:rPr>
              <a:t>	Method of Travel</a:t>
            </a:r>
            <a:endParaRPr sz="2200">
              <a:solidFill>
                <a:schemeClr val="dk1"/>
              </a:solidFill>
              <a:latin typeface="Calibri"/>
              <a:ea typeface="Calibri"/>
              <a:cs typeface="Calibri"/>
              <a:sym typeface="Calibri"/>
            </a:endParaRPr>
          </a:p>
          <a:p>
            <a:pPr marL="0" lvl="0" indent="0" algn="l" rtl="0">
              <a:spcBef>
                <a:spcPts val="0"/>
              </a:spcBef>
              <a:spcAft>
                <a:spcPts val="0"/>
              </a:spcAft>
              <a:buNone/>
            </a:pPr>
            <a:r>
              <a:rPr lang="en-US" sz="2200">
                <a:solidFill>
                  <a:schemeClr val="dk1"/>
                </a:solidFill>
                <a:latin typeface="Calibri"/>
                <a:ea typeface="Calibri"/>
                <a:cs typeface="Calibri"/>
                <a:sym typeface="Calibri"/>
              </a:rPr>
              <a:t>	Ticket Purchase Timeline</a:t>
            </a:r>
            <a:endParaRPr sz="2200">
              <a:solidFill>
                <a:schemeClr val="dk1"/>
              </a:solidFill>
              <a:latin typeface="Calibri"/>
              <a:ea typeface="Calibri"/>
              <a:cs typeface="Calibri"/>
              <a:sym typeface="Calibri"/>
            </a:endParaRPr>
          </a:p>
          <a:p>
            <a:pPr marL="0" lvl="0" indent="0" algn="l" rtl="0">
              <a:spcBef>
                <a:spcPts val="0"/>
              </a:spcBef>
              <a:spcAft>
                <a:spcPts val="0"/>
              </a:spcAft>
              <a:buNone/>
            </a:pPr>
            <a:r>
              <a:rPr lang="en-US" sz="2200">
                <a:solidFill>
                  <a:schemeClr val="dk1"/>
                </a:solidFill>
                <a:latin typeface="Calibri"/>
                <a:ea typeface="Calibri"/>
                <a:cs typeface="Calibri"/>
                <a:sym typeface="Calibri"/>
              </a:rPr>
              <a:t>		Flying- Sooner the better–lower cost airfare</a:t>
            </a:r>
            <a:endParaRPr sz="2200">
              <a:solidFill>
                <a:schemeClr val="dk1"/>
              </a:solidFill>
              <a:latin typeface="Calibri"/>
              <a:ea typeface="Calibri"/>
              <a:cs typeface="Calibri"/>
              <a:sym typeface="Calibri"/>
            </a:endParaRPr>
          </a:p>
          <a:p>
            <a:pPr marL="0" lvl="0" indent="0" algn="l" rtl="0">
              <a:spcBef>
                <a:spcPts val="0"/>
              </a:spcBef>
              <a:spcAft>
                <a:spcPts val="0"/>
              </a:spcAft>
              <a:buNone/>
            </a:pPr>
            <a:r>
              <a:rPr lang="en-US" sz="2200">
                <a:solidFill>
                  <a:schemeClr val="dk1"/>
                </a:solidFill>
                <a:latin typeface="Calibri"/>
                <a:ea typeface="Calibri"/>
                <a:cs typeface="Calibri"/>
                <a:sym typeface="Calibri"/>
              </a:rPr>
              <a:t>		Driving-</a:t>
            </a:r>
            <a:endParaRPr sz="2200">
              <a:solidFill>
                <a:schemeClr val="dk1"/>
              </a:solidFill>
              <a:latin typeface="Calibri"/>
              <a:ea typeface="Calibri"/>
              <a:cs typeface="Calibri"/>
              <a:sym typeface="Calibri"/>
            </a:endParaRPr>
          </a:p>
          <a:p>
            <a:pPr marL="0" lvl="0" indent="0" algn="l" rtl="0">
              <a:spcBef>
                <a:spcPts val="0"/>
              </a:spcBef>
              <a:spcAft>
                <a:spcPts val="0"/>
              </a:spcAft>
              <a:buNone/>
            </a:pPr>
            <a:r>
              <a:rPr lang="en-US" sz="2200">
                <a:solidFill>
                  <a:schemeClr val="dk1"/>
                </a:solidFill>
                <a:latin typeface="Calibri"/>
                <a:ea typeface="Calibri"/>
                <a:cs typeface="Calibri"/>
                <a:sym typeface="Calibri"/>
              </a:rPr>
              <a:t>			Caravan Coordination</a:t>
            </a:r>
            <a:endParaRPr sz="2200">
              <a:solidFill>
                <a:schemeClr val="dk1"/>
              </a:solidFill>
              <a:latin typeface="Calibri"/>
              <a:ea typeface="Calibri"/>
              <a:cs typeface="Calibri"/>
              <a:sym typeface="Calibri"/>
            </a:endParaRPr>
          </a:p>
          <a:p>
            <a:pPr marL="0" lvl="0" indent="0" algn="l" rtl="0">
              <a:spcBef>
                <a:spcPts val="0"/>
              </a:spcBef>
              <a:spcAft>
                <a:spcPts val="0"/>
              </a:spcAft>
              <a:buNone/>
            </a:pPr>
            <a:r>
              <a:rPr lang="en-US" sz="2200">
                <a:solidFill>
                  <a:schemeClr val="dk1"/>
                </a:solidFill>
                <a:latin typeface="Calibri"/>
                <a:ea typeface="Calibri"/>
                <a:cs typeface="Calibri"/>
                <a:sym typeface="Calibri"/>
              </a:rPr>
              <a:t>			Temporary Vehicle Importation Permit (TIP)</a:t>
            </a:r>
            <a:endParaRPr sz="2200">
              <a:solidFill>
                <a:schemeClr val="dk1"/>
              </a:solidFill>
              <a:latin typeface="Calibri"/>
              <a:ea typeface="Calibri"/>
              <a:cs typeface="Calibri"/>
              <a:sym typeface="Calibri"/>
            </a:endParaRPr>
          </a:p>
          <a:p>
            <a:pPr marL="0" lvl="0" indent="0" algn="l" rtl="0">
              <a:spcBef>
                <a:spcPts val="0"/>
              </a:spcBef>
              <a:spcAft>
                <a:spcPts val="0"/>
              </a:spcAft>
              <a:buNone/>
            </a:pPr>
            <a:r>
              <a:rPr lang="en-US" sz="2200">
                <a:solidFill>
                  <a:schemeClr val="dk1"/>
                </a:solidFill>
                <a:latin typeface="Calibri"/>
                <a:ea typeface="Calibri"/>
                <a:cs typeface="Calibri"/>
                <a:sym typeface="Calibri"/>
              </a:rPr>
              <a:t>			Mexican Government Authority-Banjercito</a:t>
            </a:r>
            <a:endParaRPr sz="2200">
              <a:solidFill>
                <a:schemeClr val="dk1"/>
              </a:solidFill>
              <a:latin typeface="Calibri"/>
              <a:ea typeface="Calibri"/>
              <a:cs typeface="Calibri"/>
              <a:sym typeface="Calibri"/>
            </a:endParaRPr>
          </a:p>
          <a:p>
            <a:pPr marL="0" lvl="0" indent="0" algn="l" rtl="0">
              <a:spcBef>
                <a:spcPts val="0"/>
              </a:spcBef>
              <a:spcAft>
                <a:spcPts val="0"/>
              </a:spcAft>
              <a:buNone/>
            </a:pPr>
            <a:r>
              <a:rPr lang="en-US" sz="2200">
                <a:solidFill>
                  <a:schemeClr val="dk1"/>
                </a:solidFill>
                <a:latin typeface="Calibri"/>
                <a:ea typeface="Calibri"/>
                <a:cs typeface="Calibri"/>
                <a:sym typeface="Calibri"/>
              </a:rPr>
              <a:t>			Proper Vehicle Insurance</a:t>
            </a:r>
            <a:endParaRPr sz="2200">
              <a:solidFill>
                <a:schemeClr val="dk1"/>
              </a:solidFill>
              <a:latin typeface="Calibri"/>
              <a:ea typeface="Calibri"/>
              <a:cs typeface="Calibri"/>
              <a:sym typeface="Calibri"/>
            </a:endParaRPr>
          </a:p>
          <a:p>
            <a:pPr marL="0" lvl="0" indent="0" algn="l" rtl="0">
              <a:spcBef>
                <a:spcPts val="0"/>
              </a:spcBef>
              <a:spcAft>
                <a:spcPts val="0"/>
              </a:spcAft>
              <a:buNone/>
            </a:pPr>
            <a:r>
              <a:rPr lang="en-US" sz="2200">
                <a:solidFill>
                  <a:schemeClr val="dk1"/>
                </a:solidFill>
                <a:latin typeface="Calibri"/>
                <a:ea typeface="Calibri"/>
                <a:cs typeface="Calibri"/>
                <a:sym typeface="Calibri"/>
              </a:rPr>
              <a:t>			</a:t>
            </a:r>
            <a:endParaRPr sz="2200">
              <a:solidFill>
                <a:schemeClr val="dk1"/>
              </a:solidFill>
              <a:latin typeface="Calibri"/>
              <a:ea typeface="Calibri"/>
              <a:cs typeface="Calibri"/>
              <a:sym typeface="Calibri"/>
            </a:endParaRPr>
          </a:p>
          <a:p>
            <a:pPr marL="0" lvl="0" indent="457200" algn="l" rtl="0">
              <a:spcBef>
                <a:spcPts val="0"/>
              </a:spcBef>
              <a:spcAft>
                <a:spcPts val="0"/>
              </a:spcAft>
              <a:buNone/>
            </a:pP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sz="1400">
              <a:solidFill>
                <a:schemeClr val="dk1"/>
              </a:solidFill>
            </a:endParaRPr>
          </a:p>
          <a:p>
            <a:pPr marL="457200" lvl="0" indent="-317500" algn="l" rtl="0">
              <a:lnSpc>
                <a:spcPct val="115000"/>
              </a:lnSpc>
              <a:spcBef>
                <a:spcPts val="0"/>
              </a:spcBef>
              <a:spcAft>
                <a:spcPts val="0"/>
              </a:spcAft>
              <a:buClr>
                <a:schemeClr val="dk1"/>
              </a:buClr>
              <a:buSzPts val="1400"/>
              <a:buAutoNum type="arabicPeriod"/>
            </a:pPr>
            <a:r>
              <a:rPr lang="en-US">
                <a:solidFill>
                  <a:schemeClr val="dk1"/>
                </a:solidFill>
              </a:rPr>
              <a:t>Decide how will you travel there? </a:t>
            </a:r>
            <a:endParaRPr>
              <a:solidFill>
                <a:schemeClr val="dk1"/>
              </a:solidFill>
            </a:endParaRPr>
          </a:p>
          <a:p>
            <a:pPr marL="457200" lvl="0" indent="-317500" algn="l" rtl="0">
              <a:lnSpc>
                <a:spcPct val="115000"/>
              </a:lnSpc>
              <a:spcBef>
                <a:spcPts val="0"/>
              </a:spcBef>
              <a:spcAft>
                <a:spcPts val="0"/>
              </a:spcAft>
              <a:buClr>
                <a:schemeClr val="dk1"/>
              </a:buClr>
              <a:buSzPts val="1400"/>
              <a:buAutoNum type="arabicPeriod"/>
            </a:pPr>
            <a:r>
              <a:rPr lang="en-US">
                <a:solidFill>
                  <a:schemeClr val="dk1"/>
                </a:solidFill>
              </a:rPr>
              <a:t>If Flying, you must purchase tickets with time</a:t>
            </a:r>
            <a:endParaRPr>
              <a:solidFill>
                <a:schemeClr val="dk1"/>
              </a:solidFill>
            </a:endParaRPr>
          </a:p>
          <a:p>
            <a:pPr marL="457200" lvl="0" indent="-317500" algn="l" rtl="0">
              <a:lnSpc>
                <a:spcPct val="115000"/>
              </a:lnSpc>
              <a:spcBef>
                <a:spcPts val="0"/>
              </a:spcBef>
              <a:spcAft>
                <a:spcPts val="0"/>
              </a:spcAft>
              <a:buClr>
                <a:schemeClr val="dk1"/>
              </a:buClr>
              <a:buSzPts val="1400"/>
              <a:buAutoNum type="arabicPeriod"/>
            </a:pPr>
            <a:r>
              <a:rPr lang="en-US">
                <a:solidFill>
                  <a:schemeClr val="dk1"/>
                </a:solidFill>
              </a:rPr>
              <a:t>If Driving, you must plan in advance, to obtain a Temporary Vehicle Importation Permit (TIP) (Mexican government authority Banjercito) proper vehicle  insurance, and coordinate a caravan with others. </a:t>
            </a:r>
            <a:endParaRPr>
              <a:solidFill>
                <a:schemeClr val="dk1"/>
              </a:solidFill>
            </a:endParaRPr>
          </a:p>
          <a:p>
            <a:pPr marL="457200" lvl="0" indent="-317500" algn="l" rtl="0">
              <a:lnSpc>
                <a:spcPct val="115000"/>
              </a:lnSpc>
              <a:spcBef>
                <a:spcPts val="0"/>
              </a:spcBef>
              <a:spcAft>
                <a:spcPts val="0"/>
              </a:spcAft>
              <a:buClr>
                <a:schemeClr val="dk1"/>
              </a:buClr>
              <a:buSzPts val="1400"/>
              <a:buAutoNum type="arabicPeriod"/>
            </a:pPr>
            <a:r>
              <a:rPr lang="en-US">
                <a:solidFill>
                  <a:schemeClr val="dk1"/>
                </a:solidFill>
              </a:rPr>
              <a:t>Fundraisers are planned throughout the year to help pay for the cost of the Fiestas Patrias, and repairs that need to be made in the village (Roads, School, Church, Waterlines.. etc.,)</a:t>
            </a:r>
            <a:endParaRPr>
              <a:solidFill>
                <a:schemeClr val="dk1"/>
              </a:solidFill>
            </a:endParaRPr>
          </a:p>
          <a:p>
            <a:pPr marL="457200" lvl="0" indent="-317500" algn="l" rtl="0">
              <a:lnSpc>
                <a:spcPct val="115000"/>
              </a:lnSpc>
              <a:spcBef>
                <a:spcPts val="0"/>
              </a:spcBef>
              <a:spcAft>
                <a:spcPts val="0"/>
              </a:spcAft>
              <a:buClr>
                <a:schemeClr val="dk1"/>
              </a:buClr>
              <a:buSzPts val="1400"/>
              <a:buAutoNum type="arabicPeriod"/>
            </a:pPr>
            <a:r>
              <a:rPr lang="en-US">
                <a:solidFill>
                  <a:schemeClr val="dk1"/>
                </a:solidFill>
              </a:rPr>
              <a:t>In addition, Godparents are selected well in advance, to gift children in the village, a Christmas gift.</a:t>
            </a:r>
            <a:endParaRPr>
              <a:solidFill>
                <a:schemeClr val="dk1"/>
              </a:solidFill>
            </a:endParaRPr>
          </a:p>
          <a:p>
            <a:pPr marL="457200" lvl="0" indent="0" algn="l" rtl="0">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spcBef>
                <a:spcPts val="0"/>
              </a:spcBef>
              <a:spcAft>
                <a:spcPts val="0"/>
              </a:spcAft>
              <a:buNone/>
            </a:pPr>
            <a:endParaRPr/>
          </a:p>
        </p:txBody>
      </p:sp>
      <p:sp>
        <p:nvSpPr>
          <p:cNvPr id="110" name="Google Shape;110;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ALEX</a:t>
            </a:r>
            <a:endParaRPr/>
          </a:p>
          <a:p>
            <a:pPr marL="0" lvl="0" indent="0" algn="l" rtl="0">
              <a:spcBef>
                <a:spcPts val="0"/>
              </a:spcBef>
              <a:spcAft>
                <a:spcPts val="0"/>
              </a:spcAft>
              <a:buNone/>
            </a:pPr>
            <a:endParaRPr/>
          </a:p>
          <a:p>
            <a:pPr marL="0" lvl="0" indent="0" algn="l" rtl="0">
              <a:spcBef>
                <a:spcPts val="0"/>
              </a:spcBef>
              <a:spcAft>
                <a:spcPts val="0"/>
              </a:spcAft>
              <a:buNone/>
            </a:pPr>
            <a:r>
              <a:rPr lang="en-US"/>
              <a:t>Flying: at least one hour to get to airport, 3 hours in immigration, TSA, international, 4 hour flight, immigration again (time tbd), drive to town (2-3 hours depending on which town you are visiting)</a:t>
            </a:r>
            <a:endParaRPr/>
          </a:p>
          <a:p>
            <a:pPr marL="0" lvl="0" indent="0" algn="l" rtl="0">
              <a:spcBef>
                <a:spcPts val="0"/>
              </a:spcBef>
              <a:spcAft>
                <a:spcPts val="0"/>
              </a:spcAft>
              <a:buNone/>
            </a:pPr>
            <a:endParaRPr/>
          </a:p>
          <a:p>
            <a:pPr marL="0" lvl="0" indent="0" algn="l" rtl="0">
              <a:spcBef>
                <a:spcPts val="0"/>
              </a:spcBef>
              <a:spcAft>
                <a:spcPts val="0"/>
              </a:spcAft>
              <a:buNone/>
            </a:pPr>
            <a:r>
              <a:rPr lang="en-US"/>
              <a:t>Remove train</a:t>
            </a:r>
            <a:endParaRPr/>
          </a:p>
          <a:p>
            <a:pPr marL="0" lvl="0" indent="0" algn="l" rtl="0">
              <a:spcBef>
                <a:spcPts val="0"/>
              </a:spcBef>
              <a:spcAft>
                <a:spcPts val="0"/>
              </a:spcAft>
              <a:buNone/>
            </a:pPr>
            <a:endParaRPr/>
          </a:p>
          <a:p>
            <a:pPr marL="0" lvl="0" indent="0" algn="l" rtl="0">
              <a:spcBef>
                <a:spcPts val="0"/>
              </a:spcBef>
              <a:spcAft>
                <a:spcPts val="0"/>
              </a:spcAft>
              <a:buNone/>
            </a:pPr>
            <a:r>
              <a:rPr lang="en-US"/>
              <a:t>Car:  27 hours to border without stops, border patrol, drive to destination (10 hours)---time of day is a concern as nightime driving can be dangerous–criving in caravan</a:t>
            </a:r>
            <a:endParaRPr/>
          </a:p>
        </p:txBody>
      </p:sp>
      <p:sp>
        <p:nvSpPr>
          <p:cNvPr id="116" name="Google Shape;116;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0520c17aa8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ALEX</a:t>
            </a:r>
            <a:endParaRPr/>
          </a:p>
        </p:txBody>
      </p:sp>
      <p:sp>
        <p:nvSpPr>
          <p:cNvPr id="120" name="Google Shape;120;g20520c17aa8_0_3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7"/>
          <p:cNvSpPr>
            <a:spLocks noGrp="1"/>
          </p:cNvSpPr>
          <p:nvPr>
            <p:ph type="pic" idx="2"/>
          </p:nvPr>
        </p:nvSpPr>
        <p:spPr>
          <a:xfrm>
            <a:off x="5183188" y="987425"/>
            <a:ext cx="6172200" cy="4873625"/>
          </a:xfrm>
          <a:prstGeom prst="rect">
            <a:avLst/>
          </a:prstGeom>
          <a:noFill/>
          <a:ln>
            <a:noFill/>
          </a:ln>
        </p:spPr>
      </p:sp>
      <p:sp>
        <p:nvSpPr>
          <p:cNvPr id="64" name="Google Shape;64;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3.jpg"/><Relationship Id="rId5" Type="http://schemas.openxmlformats.org/officeDocument/2006/relationships/hyperlink" Target="http://www.youtube.com/watch?v=nCuPuNtcx6E" TargetMode="Externa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6.jpg"/><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3" Type="http://schemas.openxmlformats.org/officeDocument/2006/relationships/hyperlink" Target="http://www.youtube.com/watch?v=HlwN-TSCiPI"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jp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3.jpg"/><Relationship Id="rId4" Type="http://schemas.openxmlformats.org/officeDocument/2006/relationships/hyperlink" Target="http://www.youtube.com/watch?v=55UA8kw6FC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5.jpg"/></Relationships>
</file>

<file path=ppt/slides/_rels/slide26.xml.rels><?xml version="1.0" encoding="UTF-8" standalone="yes"?>
<Relationships xmlns="http://schemas.openxmlformats.org/package/2006/relationships"><Relationship Id="rId3" Type="http://schemas.openxmlformats.org/officeDocument/2006/relationships/hyperlink" Target="http://www.youtube.com/watch?v=XMkChCP0AVc"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6.jp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58.jpg"/></Relationships>
</file>

<file path=ppt/slides/_rels/slide28.xml.rels><?xml version="1.0" encoding="UTF-8" standalone="yes"?>
<Relationships xmlns="http://schemas.openxmlformats.org/package/2006/relationships"><Relationship Id="rId3" Type="http://schemas.openxmlformats.org/officeDocument/2006/relationships/hyperlink" Target="http://www.youtube.com/watch?v=-DBWWMdKCOc"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9.jpg"/></Relationships>
</file>

<file path=ppt/slides/_rels/slide2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62.jpg"/><Relationship Id="rId4" Type="http://schemas.openxmlformats.org/officeDocument/2006/relationships/image" Target="../media/image61.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hyperlink" Target="mailto:amoreno@kaneroe.org" TargetMode="External"/><Relationship Id="rId4" Type="http://schemas.openxmlformats.org/officeDocument/2006/relationships/hyperlink" Target="mailto:doliver@kaneroe.org"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ced.ncsu.edu/news/2021/10/21/why-is-it-important-for-students-to-feel-a-sense-of-belonging-at-school-students-choose-to-be-in-environments-that-make-them-feel-a-sense-of-fit-says-associate-professor-deleon-gra/" TargetMode="External"/><Relationship Id="rId3" Type="http://schemas.openxmlformats.org/officeDocument/2006/relationships/hyperlink" Target="https://www.colorincolorado.org/article/culturally-responsive-instruction-holiday-and-religious-celebrations" TargetMode="External"/><Relationship Id="rId7" Type="http://schemas.openxmlformats.org/officeDocument/2006/relationships/hyperlink" Target="https://www.edweek.org/leadership/opinion-kids-who-take-vacations-in-the-middle-of-the-school-year/2015/01"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www.education.vic.gov.au/Documents/parents/going-to-school/Missing%20school%20for%20cultural%20reasons.pdf" TargetMode="External"/><Relationship Id="rId5" Type="http://schemas.openxmlformats.org/officeDocument/2006/relationships/hyperlink" Target="https://soeonline.american.edu/blog/benefits-of-inclusion-and-diversity-in-the-classroom/" TargetMode="External"/><Relationship Id="rId4" Type="http://schemas.openxmlformats.org/officeDocument/2006/relationships/hyperlink" Target="https://www.travelandleisure.com/trip-ideas/family-vacations/why-i-take-my-kids-out-of-school-to-travel" TargetMode="External"/><Relationship Id="rId9" Type="http://schemas.openxmlformats.org/officeDocument/2006/relationships/hyperlink" Target="https://www.scholastic.com/parents/family-life/parent-child/missing-school-family-vacation.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2"/>
        <p:cNvGrpSpPr/>
        <p:nvPr/>
      </p:nvGrpSpPr>
      <p:grpSpPr>
        <a:xfrm>
          <a:off x="0" y="0"/>
          <a:ext cx="0" cy="0"/>
          <a:chOff x="0" y="0"/>
          <a:chExt cx="0" cy="0"/>
        </a:xfrm>
      </p:grpSpPr>
      <p:pic>
        <p:nvPicPr>
          <p:cNvPr id="133" name="Google Shape;133;g20e57bfb284_0_10"/>
          <p:cNvPicPr preferRelativeResize="0"/>
          <p:nvPr/>
        </p:nvPicPr>
        <p:blipFill rotWithShape="1">
          <a:blip r:embed="rId4">
            <a:alphaModFix/>
          </a:blip>
          <a:srcRect t="35812" b="35354"/>
          <a:stretch/>
        </p:blipFill>
        <p:spPr>
          <a:xfrm>
            <a:off x="3900925" y="1135952"/>
            <a:ext cx="7469524" cy="4753126"/>
          </a:xfrm>
          <a:prstGeom prst="rect">
            <a:avLst/>
          </a:prstGeom>
          <a:noFill/>
          <a:ln>
            <a:noFill/>
          </a:ln>
        </p:spPr>
      </p:pic>
      <p:sp>
        <p:nvSpPr>
          <p:cNvPr id="134" name="Google Shape;134;g20e57bfb284_0_10"/>
          <p:cNvSpPr txBox="1"/>
          <p:nvPr/>
        </p:nvSpPr>
        <p:spPr>
          <a:xfrm>
            <a:off x="3079275" y="53725"/>
            <a:ext cx="91128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200" u="sng">
                <a:solidFill>
                  <a:schemeClr val="dk1"/>
                </a:solidFill>
                <a:latin typeface="Lexend SemiBold"/>
                <a:ea typeface="Lexend SemiBold"/>
                <a:cs typeface="Lexend SemiBold"/>
                <a:sym typeface="Lexend SemiBold"/>
              </a:rPr>
              <a:t>FIESTAS PATRIAS</a:t>
            </a:r>
            <a:endParaRPr sz="4200" u="sng">
              <a:latin typeface="Lexend SemiBold"/>
              <a:ea typeface="Lexend SemiBold"/>
              <a:cs typeface="Lexend SemiBold"/>
              <a:sym typeface="Lexend SemiBold"/>
            </a:endParaRPr>
          </a:p>
        </p:txBody>
      </p:sp>
      <p:pic>
        <p:nvPicPr>
          <p:cNvPr id="135" name="Google Shape;135;g20e57bfb284_0_10"/>
          <p:cNvPicPr preferRelativeResize="0"/>
          <p:nvPr/>
        </p:nvPicPr>
        <p:blipFill rotWithShape="1">
          <a:blip r:embed="rId5">
            <a:alphaModFix/>
          </a:blip>
          <a:srcRect l="9903" r="9903"/>
          <a:stretch/>
        </p:blipFill>
        <p:spPr>
          <a:xfrm>
            <a:off x="498364" y="1953141"/>
            <a:ext cx="2083217" cy="2193474"/>
          </a:xfrm>
          <a:prstGeom prst="rect">
            <a:avLst/>
          </a:prstGeom>
          <a:noFill/>
          <a:ln>
            <a:noFill/>
          </a:ln>
        </p:spPr>
      </p:pic>
      <p:pic>
        <p:nvPicPr>
          <p:cNvPr id="136" name="Google Shape;136;g20e57bfb284_0_10"/>
          <p:cNvPicPr preferRelativeResize="0"/>
          <p:nvPr/>
        </p:nvPicPr>
        <p:blipFill rotWithShape="1">
          <a:blip r:embed="rId6">
            <a:alphaModFix/>
          </a:blip>
          <a:srcRect l="10374" r="10374"/>
          <a:stretch/>
        </p:blipFill>
        <p:spPr>
          <a:xfrm>
            <a:off x="343350" y="135024"/>
            <a:ext cx="2462551" cy="1714430"/>
          </a:xfrm>
          <a:prstGeom prst="rect">
            <a:avLst/>
          </a:prstGeom>
          <a:noFill/>
          <a:ln>
            <a:noFill/>
          </a:ln>
        </p:spPr>
      </p:pic>
      <p:pic>
        <p:nvPicPr>
          <p:cNvPr id="137" name="Google Shape;137;g20e57bfb284_0_10"/>
          <p:cNvPicPr preferRelativeResize="0"/>
          <p:nvPr/>
        </p:nvPicPr>
        <p:blipFill>
          <a:blip r:embed="rId7">
            <a:alphaModFix/>
          </a:blip>
          <a:stretch>
            <a:fillRect/>
          </a:stretch>
        </p:blipFill>
        <p:spPr>
          <a:xfrm>
            <a:off x="343353" y="4228266"/>
            <a:ext cx="2462546" cy="188675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1"/>
        <p:cNvGrpSpPr/>
        <p:nvPr/>
      </p:nvGrpSpPr>
      <p:grpSpPr>
        <a:xfrm>
          <a:off x="0" y="0"/>
          <a:ext cx="0" cy="0"/>
          <a:chOff x="0" y="0"/>
          <a:chExt cx="0" cy="0"/>
        </a:xfrm>
      </p:grpSpPr>
      <p:sp>
        <p:nvSpPr>
          <p:cNvPr id="142" name="Google Shape;142;g20520c17aa8_0_13"/>
          <p:cNvSpPr txBox="1"/>
          <p:nvPr/>
        </p:nvSpPr>
        <p:spPr>
          <a:xfrm>
            <a:off x="-100" y="198425"/>
            <a:ext cx="98877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200" u="sng">
                <a:solidFill>
                  <a:schemeClr val="dk1"/>
                </a:solidFill>
                <a:latin typeface="Lexend SemiBold"/>
                <a:ea typeface="Lexend SemiBold"/>
                <a:cs typeface="Lexend SemiBold"/>
                <a:sym typeface="Lexend SemiBold"/>
              </a:rPr>
              <a:t>EXPENSIVE FLIGHTS</a:t>
            </a:r>
            <a:endParaRPr sz="4200" u="sng">
              <a:latin typeface="Lexend SemiBold"/>
              <a:ea typeface="Lexend SemiBold"/>
              <a:cs typeface="Lexend SemiBold"/>
              <a:sym typeface="Lexend SemiBold"/>
            </a:endParaRPr>
          </a:p>
        </p:txBody>
      </p:sp>
      <p:pic>
        <p:nvPicPr>
          <p:cNvPr id="143" name="Google Shape;143;g20520c17aa8_0_13"/>
          <p:cNvPicPr preferRelativeResize="0"/>
          <p:nvPr/>
        </p:nvPicPr>
        <p:blipFill>
          <a:blip r:embed="rId4">
            <a:alphaModFix/>
          </a:blip>
          <a:stretch>
            <a:fillRect/>
          </a:stretch>
        </p:blipFill>
        <p:spPr>
          <a:xfrm>
            <a:off x="6221100" y="2062575"/>
            <a:ext cx="3576049" cy="2682052"/>
          </a:xfrm>
          <a:prstGeom prst="rect">
            <a:avLst/>
          </a:prstGeom>
          <a:noFill/>
          <a:ln>
            <a:noFill/>
          </a:ln>
        </p:spPr>
      </p:pic>
      <p:pic>
        <p:nvPicPr>
          <p:cNvPr id="144" name="Google Shape;144;g20520c17aa8_0_13"/>
          <p:cNvPicPr preferRelativeResize="0"/>
          <p:nvPr/>
        </p:nvPicPr>
        <p:blipFill rotWithShape="1">
          <a:blip r:embed="rId5">
            <a:alphaModFix/>
          </a:blip>
          <a:srcRect l="38677" t="61462" r="23742" b="7167"/>
          <a:stretch/>
        </p:blipFill>
        <p:spPr>
          <a:xfrm>
            <a:off x="382075" y="2198075"/>
            <a:ext cx="5581812" cy="2621000"/>
          </a:xfrm>
          <a:prstGeom prst="rect">
            <a:avLst/>
          </a:prstGeom>
          <a:noFill/>
          <a:ln>
            <a:noFill/>
          </a:ln>
        </p:spPr>
      </p:pic>
      <p:sp>
        <p:nvSpPr>
          <p:cNvPr id="145" name="Google Shape;145;g20520c17aa8_0_13"/>
          <p:cNvSpPr/>
          <p:nvPr/>
        </p:nvSpPr>
        <p:spPr>
          <a:xfrm>
            <a:off x="788250" y="1639600"/>
            <a:ext cx="1141800" cy="475500"/>
          </a:xfrm>
          <a:prstGeom prst="rightArrow">
            <a:avLst>
              <a:gd name="adj1" fmla="val 50000"/>
              <a:gd name="adj2" fmla="val 50000"/>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g20520c17aa8_0_13"/>
          <p:cNvSpPr txBox="1"/>
          <p:nvPr/>
        </p:nvSpPr>
        <p:spPr>
          <a:xfrm>
            <a:off x="2061325" y="1631050"/>
            <a:ext cx="3868800" cy="4926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2000">
                <a:solidFill>
                  <a:schemeClr val="dk1"/>
                </a:solidFill>
                <a:latin typeface="Lexend"/>
                <a:ea typeface="Lexend"/>
                <a:cs typeface="Lexend"/>
                <a:sym typeface="Lexend"/>
              </a:rPr>
              <a:t>$2,672 for 2 Plane Tickets</a:t>
            </a:r>
            <a:endParaRPr sz="1200" i="1">
              <a:solidFill>
                <a:schemeClr val="dk1"/>
              </a:solidFill>
              <a:latin typeface="Lexend"/>
              <a:ea typeface="Lexend"/>
              <a:cs typeface="Lexend"/>
              <a:sym typeface="Lexen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0"/>
        <p:cNvGrpSpPr/>
        <p:nvPr/>
      </p:nvGrpSpPr>
      <p:grpSpPr>
        <a:xfrm>
          <a:off x="0" y="0"/>
          <a:ext cx="0" cy="0"/>
          <a:chOff x="0" y="0"/>
          <a:chExt cx="0" cy="0"/>
        </a:xfrm>
      </p:grpSpPr>
      <p:sp>
        <p:nvSpPr>
          <p:cNvPr id="151" name="Google Shape;151;g20520c17aa8_0_44"/>
          <p:cNvSpPr txBox="1">
            <a:spLocks noGrp="1"/>
          </p:cNvSpPr>
          <p:nvPr>
            <p:ph type="ctrTitle"/>
          </p:nvPr>
        </p:nvSpPr>
        <p:spPr>
          <a:xfrm>
            <a:off x="0" y="0"/>
            <a:ext cx="12192000" cy="9384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4200" u="sng">
                <a:latin typeface="Lexend SemiBold"/>
                <a:ea typeface="Lexend SemiBold"/>
                <a:cs typeface="Lexend SemiBold"/>
                <a:sym typeface="Lexend SemiBold"/>
              </a:rPr>
              <a:t>TRAVEL CONCERN</a:t>
            </a:r>
            <a:endParaRPr sz="4200" u="sng">
              <a:latin typeface="Lexend SemiBold"/>
              <a:ea typeface="Lexend SemiBold"/>
              <a:cs typeface="Lexend SemiBold"/>
              <a:sym typeface="Lexend SemiBold"/>
            </a:endParaRPr>
          </a:p>
        </p:txBody>
      </p:sp>
      <p:sp>
        <p:nvSpPr>
          <p:cNvPr id="152" name="Google Shape;152;g20520c17aa8_0_44"/>
          <p:cNvSpPr txBox="1">
            <a:spLocks noGrp="1"/>
          </p:cNvSpPr>
          <p:nvPr>
            <p:ph type="subTitle" idx="1"/>
          </p:nvPr>
        </p:nvSpPr>
        <p:spPr>
          <a:xfrm>
            <a:off x="2404225" y="1932900"/>
            <a:ext cx="4377000" cy="2634900"/>
          </a:xfrm>
          <a:prstGeom prst="rect">
            <a:avLst/>
          </a:prstGeom>
        </p:spPr>
        <p:txBody>
          <a:bodyPr spcFirstLastPara="1" wrap="square" lIns="91425" tIns="45700" rIns="91425" bIns="45700" anchor="t" anchorCtr="0">
            <a:normAutofit fontScale="92500" lnSpcReduction="20000"/>
          </a:bodyPr>
          <a:lstStyle/>
          <a:p>
            <a:pPr marL="457200" lvl="0" indent="-369570" algn="l" rtl="0">
              <a:lnSpc>
                <a:spcPct val="150000"/>
              </a:lnSpc>
              <a:spcBef>
                <a:spcPts val="1000"/>
              </a:spcBef>
              <a:spcAft>
                <a:spcPts val="0"/>
              </a:spcAft>
              <a:buSzPct val="100000"/>
              <a:buFont typeface="Lexend"/>
              <a:buChar char="●"/>
            </a:pPr>
            <a:r>
              <a:rPr lang="en-US">
                <a:latin typeface="Lexend"/>
                <a:ea typeface="Lexend"/>
                <a:cs typeface="Lexend"/>
                <a:sym typeface="Lexend"/>
              </a:rPr>
              <a:t>Safety</a:t>
            </a:r>
            <a:endParaRPr>
              <a:latin typeface="Lexend"/>
              <a:ea typeface="Lexend"/>
              <a:cs typeface="Lexend"/>
              <a:sym typeface="Lexend"/>
            </a:endParaRPr>
          </a:p>
          <a:p>
            <a:pPr marL="457200" lvl="0" indent="-369570" algn="l" rtl="0">
              <a:lnSpc>
                <a:spcPct val="150000"/>
              </a:lnSpc>
              <a:spcBef>
                <a:spcPts val="0"/>
              </a:spcBef>
              <a:spcAft>
                <a:spcPts val="0"/>
              </a:spcAft>
              <a:buSzPct val="100000"/>
              <a:buFont typeface="Lexend"/>
              <a:buChar char="●"/>
            </a:pPr>
            <a:r>
              <a:rPr lang="en-US">
                <a:latin typeface="Lexend"/>
                <a:ea typeface="Lexend"/>
                <a:cs typeface="Lexend"/>
                <a:sym typeface="Lexend"/>
              </a:rPr>
              <a:t>Travel Delays</a:t>
            </a:r>
            <a:endParaRPr>
              <a:latin typeface="Lexend"/>
              <a:ea typeface="Lexend"/>
              <a:cs typeface="Lexend"/>
              <a:sym typeface="Lexend"/>
            </a:endParaRPr>
          </a:p>
          <a:p>
            <a:pPr marL="457200" lvl="0" indent="-369570" algn="l" rtl="0">
              <a:lnSpc>
                <a:spcPct val="150000"/>
              </a:lnSpc>
              <a:spcBef>
                <a:spcPts val="0"/>
              </a:spcBef>
              <a:spcAft>
                <a:spcPts val="0"/>
              </a:spcAft>
              <a:buSzPct val="100000"/>
              <a:buFont typeface="Lexend"/>
              <a:buChar char="●"/>
            </a:pPr>
            <a:r>
              <a:rPr lang="en-US">
                <a:latin typeface="Lexend"/>
                <a:ea typeface="Lexend"/>
                <a:cs typeface="Lexend"/>
                <a:sym typeface="Lexend"/>
              </a:rPr>
              <a:t>Difficult Road Conditions</a:t>
            </a:r>
            <a:endParaRPr>
              <a:latin typeface="Lexend"/>
              <a:ea typeface="Lexend"/>
              <a:cs typeface="Lexend"/>
              <a:sym typeface="Lexend"/>
            </a:endParaRPr>
          </a:p>
          <a:p>
            <a:pPr marL="457200" lvl="0" indent="-369570" algn="l" rtl="0">
              <a:lnSpc>
                <a:spcPct val="150000"/>
              </a:lnSpc>
              <a:spcBef>
                <a:spcPts val="0"/>
              </a:spcBef>
              <a:spcAft>
                <a:spcPts val="0"/>
              </a:spcAft>
              <a:buSzPct val="100000"/>
              <a:buFont typeface="Lexend"/>
              <a:buChar char="●"/>
            </a:pPr>
            <a:r>
              <a:rPr lang="en-US">
                <a:latin typeface="Lexend"/>
                <a:ea typeface="Lexend"/>
                <a:cs typeface="Lexend"/>
                <a:sym typeface="Lexend"/>
              </a:rPr>
              <a:t>Cell Phones</a:t>
            </a:r>
            <a:endParaRPr>
              <a:latin typeface="Lexend"/>
              <a:ea typeface="Lexend"/>
              <a:cs typeface="Lexend"/>
              <a:sym typeface="Lexend"/>
            </a:endParaRPr>
          </a:p>
          <a:p>
            <a:pPr marL="457200" lvl="0" indent="-369570" algn="l" rtl="0">
              <a:lnSpc>
                <a:spcPct val="150000"/>
              </a:lnSpc>
              <a:spcBef>
                <a:spcPts val="0"/>
              </a:spcBef>
              <a:spcAft>
                <a:spcPts val="0"/>
              </a:spcAft>
              <a:buSzPct val="100000"/>
              <a:buFont typeface="Lexend"/>
              <a:buChar char="●"/>
            </a:pPr>
            <a:r>
              <a:rPr lang="en-US">
                <a:latin typeface="Lexend"/>
                <a:ea typeface="Lexend"/>
                <a:cs typeface="Lexend"/>
                <a:sym typeface="Lexend"/>
              </a:rPr>
              <a:t>GPS</a:t>
            </a:r>
            <a:endParaRPr>
              <a:latin typeface="Lexend"/>
              <a:ea typeface="Lexend"/>
              <a:cs typeface="Lexend"/>
              <a:sym typeface="Lexend"/>
            </a:endParaRPr>
          </a:p>
          <a:p>
            <a:pPr marL="457200" lvl="0" indent="-369570" algn="l" rtl="0">
              <a:lnSpc>
                <a:spcPct val="150000"/>
              </a:lnSpc>
              <a:spcBef>
                <a:spcPts val="0"/>
              </a:spcBef>
              <a:spcAft>
                <a:spcPts val="0"/>
              </a:spcAft>
              <a:buSzPct val="100000"/>
              <a:buFont typeface="Lexend"/>
              <a:buChar char="●"/>
            </a:pPr>
            <a:r>
              <a:rPr lang="en-US">
                <a:latin typeface="Lexend"/>
                <a:ea typeface="Lexend"/>
                <a:cs typeface="Lexend"/>
                <a:sym typeface="Lexend"/>
              </a:rPr>
              <a:t>Group Travel</a:t>
            </a:r>
            <a:endParaRPr>
              <a:latin typeface="Lexend"/>
              <a:ea typeface="Lexend"/>
              <a:cs typeface="Lexend"/>
              <a:sym typeface="Lexend"/>
            </a:endParaRPr>
          </a:p>
        </p:txBody>
      </p:sp>
      <p:pic>
        <p:nvPicPr>
          <p:cNvPr id="153" name="Google Shape;153;g20520c17aa8_0_44"/>
          <p:cNvPicPr preferRelativeResize="0"/>
          <p:nvPr/>
        </p:nvPicPr>
        <p:blipFill rotWithShape="1">
          <a:blip r:embed="rId4">
            <a:alphaModFix/>
          </a:blip>
          <a:srcRect t="11465" r="16359"/>
          <a:stretch/>
        </p:blipFill>
        <p:spPr>
          <a:xfrm>
            <a:off x="7629925" y="1128850"/>
            <a:ext cx="3533597" cy="2737597"/>
          </a:xfrm>
          <a:prstGeom prst="rect">
            <a:avLst/>
          </a:prstGeom>
          <a:noFill/>
          <a:ln>
            <a:noFill/>
          </a:ln>
        </p:spPr>
      </p:pic>
      <p:pic>
        <p:nvPicPr>
          <p:cNvPr id="154" name="Google Shape;154;g20520c17aa8_0_44"/>
          <p:cNvPicPr preferRelativeResize="0"/>
          <p:nvPr/>
        </p:nvPicPr>
        <p:blipFill>
          <a:blip r:embed="rId5">
            <a:alphaModFix/>
          </a:blip>
          <a:stretch>
            <a:fillRect/>
          </a:stretch>
        </p:blipFill>
        <p:spPr>
          <a:xfrm>
            <a:off x="7629925" y="3979778"/>
            <a:ext cx="3533600" cy="2586347"/>
          </a:xfrm>
          <a:prstGeom prst="rect">
            <a:avLst/>
          </a:prstGeom>
          <a:noFill/>
          <a:ln>
            <a:noFill/>
          </a:ln>
        </p:spPr>
      </p:pic>
      <p:cxnSp>
        <p:nvCxnSpPr>
          <p:cNvPr id="155" name="Google Shape;155;g20520c17aa8_0_44"/>
          <p:cNvCxnSpPr/>
          <p:nvPr/>
        </p:nvCxnSpPr>
        <p:spPr>
          <a:xfrm>
            <a:off x="2877175" y="3491100"/>
            <a:ext cx="1800900" cy="8100"/>
          </a:xfrm>
          <a:prstGeom prst="straightConnector1">
            <a:avLst/>
          </a:prstGeom>
          <a:noFill/>
          <a:ln w="19050" cap="flat" cmpd="sng">
            <a:solidFill>
              <a:srgbClr val="CC0000"/>
            </a:solidFill>
            <a:prstDash val="solid"/>
            <a:round/>
            <a:headEnd type="none" w="med" len="med"/>
            <a:tailEnd type="none" w="med" len="med"/>
          </a:ln>
        </p:spPr>
      </p:cxnSp>
      <p:cxnSp>
        <p:nvCxnSpPr>
          <p:cNvPr id="156" name="Google Shape;156;g20520c17aa8_0_44"/>
          <p:cNvCxnSpPr/>
          <p:nvPr/>
        </p:nvCxnSpPr>
        <p:spPr>
          <a:xfrm>
            <a:off x="2877175" y="3919275"/>
            <a:ext cx="836400" cy="4200"/>
          </a:xfrm>
          <a:prstGeom prst="straightConnector1">
            <a:avLst/>
          </a:prstGeom>
          <a:noFill/>
          <a:ln w="19050" cap="flat" cmpd="sng">
            <a:solidFill>
              <a:srgbClr val="CC0000"/>
            </a:solidFill>
            <a:prstDash val="solid"/>
            <a:round/>
            <a:headEnd type="none" w="med" len="med"/>
            <a:tailEnd type="none" w="med" len="med"/>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0"/>
        <p:cNvGrpSpPr/>
        <p:nvPr/>
      </p:nvGrpSpPr>
      <p:grpSpPr>
        <a:xfrm>
          <a:off x="0" y="0"/>
          <a:ext cx="0" cy="0"/>
          <a:chOff x="0" y="0"/>
          <a:chExt cx="0" cy="0"/>
        </a:xfrm>
      </p:grpSpPr>
      <p:sp>
        <p:nvSpPr>
          <p:cNvPr id="161" name="Google Shape;161;g20520c17aa8_0_39"/>
          <p:cNvSpPr txBox="1">
            <a:spLocks noGrp="1"/>
          </p:cNvSpPr>
          <p:nvPr>
            <p:ph type="ctrTitle"/>
          </p:nvPr>
        </p:nvSpPr>
        <p:spPr>
          <a:xfrm>
            <a:off x="1009450" y="0"/>
            <a:ext cx="11182500" cy="13989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4200" u="sng">
                <a:latin typeface="Lexend SemiBold"/>
                <a:ea typeface="Lexend SemiBold"/>
                <a:cs typeface="Lexend SemiBold"/>
                <a:sym typeface="Lexend SemiBold"/>
              </a:rPr>
              <a:t>SO YOU HAVE ARRIVED IN MEXICO… NOW WHAT?</a:t>
            </a:r>
            <a:endParaRPr sz="4200" u="sng">
              <a:latin typeface="Lexend SemiBold"/>
              <a:ea typeface="Lexend SemiBold"/>
              <a:cs typeface="Lexend SemiBold"/>
              <a:sym typeface="Lexend SemiBold"/>
            </a:endParaRPr>
          </a:p>
        </p:txBody>
      </p:sp>
      <p:sp>
        <p:nvSpPr>
          <p:cNvPr id="162" name="Google Shape;162;g20520c17aa8_0_39"/>
          <p:cNvSpPr txBox="1">
            <a:spLocks noGrp="1"/>
          </p:cNvSpPr>
          <p:nvPr>
            <p:ph type="subTitle" idx="1"/>
          </p:nvPr>
        </p:nvSpPr>
        <p:spPr>
          <a:xfrm>
            <a:off x="956400" y="1832375"/>
            <a:ext cx="3087300" cy="5958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sz="2800">
                <a:latin typeface="Lexend"/>
                <a:ea typeface="Lexend"/>
                <a:cs typeface="Lexend"/>
                <a:sym typeface="Lexend"/>
              </a:rPr>
              <a:t>No Beach</a:t>
            </a:r>
            <a:endParaRPr sz="2800">
              <a:latin typeface="Lexend"/>
              <a:ea typeface="Lexend"/>
              <a:cs typeface="Lexend"/>
              <a:sym typeface="Lexend"/>
            </a:endParaRPr>
          </a:p>
        </p:txBody>
      </p:sp>
      <p:sp>
        <p:nvSpPr>
          <p:cNvPr id="163" name="Google Shape;163;g20520c17aa8_0_39"/>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64" name="Google Shape;164;g20520c17aa8_0_39"/>
          <p:cNvSpPr txBox="1">
            <a:spLocks noGrp="1"/>
          </p:cNvSpPr>
          <p:nvPr>
            <p:ph type="subTitle" idx="1"/>
          </p:nvPr>
        </p:nvSpPr>
        <p:spPr>
          <a:xfrm>
            <a:off x="3931500" y="5893200"/>
            <a:ext cx="8260500" cy="964800"/>
          </a:xfrm>
          <a:prstGeom prst="rect">
            <a:avLst/>
          </a:prstGeom>
          <a:solidFill>
            <a:schemeClr val="accent4"/>
          </a:solidFill>
        </p:spPr>
        <p:txBody>
          <a:bodyPr spcFirstLastPara="1" wrap="square" lIns="91425" tIns="45700" rIns="91425" bIns="45700" anchor="t" anchorCtr="0">
            <a:normAutofit lnSpcReduction="10000"/>
          </a:bodyPr>
          <a:lstStyle/>
          <a:p>
            <a:pPr marL="0" lvl="0" indent="0" algn="ctr" rtl="0">
              <a:spcBef>
                <a:spcPts val="1000"/>
              </a:spcBef>
              <a:spcAft>
                <a:spcPts val="0"/>
              </a:spcAft>
              <a:buNone/>
            </a:pPr>
            <a:r>
              <a:rPr lang="en-US" sz="2800" b="1">
                <a:latin typeface="Lexend"/>
                <a:ea typeface="Lexend"/>
                <a:cs typeface="Lexend"/>
                <a:sym typeface="Lexend"/>
              </a:rPr>
              <a:t>This is not your typical trip to Mexico...</a:t>
            </a:r>
            <a:endParaRPr sz="2800" b="1">
              <a:latin typeface="Lexend"/>
              <a:ea typeface="Lexend"/>
              <a:cs typeface="Lexend"/>
              <a:sym typeface="Lexend"/>
            </a:endParaRPr>
          </a:p>
          <a:p>
            <a:pPr marL="0" lvl="0" indent="0" algn="ctr" rtl="0">
              <a:spcBef>
                <a:spcPts val="1000"/>
              </a:spcBef>
              <a:spcAft>
                <a:spcPts val="0"/>
              </a:spcAft>
              <a:buNone/>
            </a:pPr>
            <a:r>
              <a:rPr lang="en-US" sz="2800" b="1">
                <a:latin typeface="Lexend"/>
                <a:ea typeface="Lexend"/>
                <a:cs typeface="Lexend"/>
                <a:sym typeface="Lexend"/>
              </a:rPr>
              <a:t>Get Ready for Las Posadas</a:t>
            </a:r>
            <a:endParaRPr sz="2800" b="1">
              <a:latin typeface="Lexend"/>
              <a:ea typeface="Lexend"/>
              <a:cs typeface="Lexend"/>
              <a:sym typeface="Lexend"/>
            </a:endParaRPr>
          </a:p>
        </p:txBody>
      </p:sp>
      <p:sp>
        <p:nvSpPr>
          <p:cNvPr id="165" name="Google Shape;165;g20520c17aa8_0_39"/>
          <p:cNvSpPr txBox="1">
            <a:spLocks noGrp="1"/>
          </p:cNvSpPr>
          <p:nvPr>
            <p:ph type="subTitle" idx="1"/>
          </p:nvPr>
        </p:nvSpPr>
        <p:spPr>
          <a:xfrm>
            <a:off x="4107650" y="4645950"/>
            <a:ext cx="2203500" cy="837300"/>
          </a:xfrm>
          <a:prstGeom prst="rect">
            <a:avLst/>
          </a:prstGeom>
        </p:spPr>
        <p:txBody>
          <a:bodyPr spcFirstLastPara="1" wrap="square" lIns="91425" tIns="45700" rIns="91425" bIns="45700" anchor="t" anchorCtr="0">
            <a:normAutofit lnSpcReduction="20000"/>
          </a:bodyPr>
          <a:lstStyle/>
          <a:p>
            <a:pPr marL="0" lvl="0" indent="0" algn="ctr" rtl="0">
              <a:spcBef>
                <a:spcPts val="1000"/>
              </a:spcBef>
              <a:spcAft>
                <a:spcPts val="0"/>
              </a:spcAft>
              <a:buNone/>
            </a:pPr>
            <a:r>
              <a:rPr lang="en-US" sz="2800">
                <a:latin typeface="Lexend"/>
                <a:ea typeface="Lexend"/>
                <a:cs typeface="Lexend"/>
                <a:sym typeface="Lexend"/>
              </a:rPr>
              <a:t>No Frozen</a:t>
            </a:r>
            <a:endParaRPr sz="2800">
              <a:latin typeface="Lexend"/>
              <a:ea typeface="Lexend"/>
              <a:cs typeface="Lexend"/>
              <a:sym typeface="Lexend"/>
            </a:endParaRPr>
          </a:p>
          <a:p>
            <a:pPr marL="0" lvl="0" indent="0" algn="ctr" rtl="0">
              <a:spcBef>
                <a:spcPts val="1000"/>
              </a:spcBef>
              <a:spcAft>
                <a:spcPts val="0"/>
              </a:spcAft>
              <a:buNone/>
            </a:pPr>
            <a:r>
              <a:rPr lang="en-US" sz="2800">
                <a:latin typeface="Lexend"/>
                <a:ea typeface="Lexend"/>
                <a:cs typeface="Lexend"/>
                <a:sym typeface="Lexend"/>
              </a:rPr>
              <a:t>Beverages</a:t>
            </a:r>
            <a:endParaRPr sz="2800">
              <a:latin typeface="Lexend"/>
              <a:ea typeface="Lexend"/>
              <a:cs typeface="Lexend"/>
              <a:sym typeface="Lexend"/>
            </a:endParaRPr>
          </a:p>
        </p:txBody>
      </p:sp>
      <p:sp>
        <p:nvSpPr>
          <p:cNvPr id="166" name="Google Shape;166;g20520c17aa8_0_39"/>
          <p:cNvSpPr txBox="1">
            <a:spLocks noGrp="1"/>
          </p:cNvSpPr>
          <p:nvPr>
            <p:ph type="subTitle" idx="1"/>
          </p:nvPr>
        </p:nvSpPr>
        <p:spPr>
          <a:xfrm>
            <a:off x="6280950" y="1832375"/>
            <a:ext cx="3087300" cy="5958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sz="2800">
                <a:latin typeface="Lexend"/>
                <a:ea typeface="Lexend"/>
                <a:cs typeface="Lexend"/>
                <a:sym typeface="Lexend"/>
              </a:rPr>
              <a:t>No Parasailing</a:t>
            </a:r>
            <a:endParaRPr sz="2800">
              <a:latin typeface="Lexend"/>
              <a:ea typeface="Lexend"/>
              <a:cs typeface="Lexend"/>
              <a:sym typeface="Lexend"/>
            </a:endParaRPr>
          </a:p>
        </p:txBody>
      </p:sp>
      <p:sp>
        <p:nvSpPr>
          <p:cNvPr id="167" name="Google Shape;167;g20520c17aa8_0_39"/>
          <p:cNvSpPr txBox="1">
            <a:spLocks noGrp="1"/>
          </p:cNvSpPr>
          <p:nvPr>
            <p:ph type="subTitle" idx="1"/>
          </p:nvPr>
        </p:nvSpPr>
        <p:spPr>
          <a:xfrm>
            <a:off x="9014150" y="4645950"/>
            <a:ext cx="3087300" cy="885600"/>
          </a:xfrm>
          <a:prstGeom prst="rect">
            <a:avLst/>
          </a:prstGeom>
        </p:spPr>
        <p:txBody>
          <a:bodyPr spcFirstLastPara="1" wrap="square" lIns="91425" tIns="45700" rIns="91425" bIns="45700" anchor="t" anchorCtr="0">
            <a:normAutofit lnSpcReduction="20000"/>
          </a:bodyPr>
          <a:lstStyle/>
          <a:p>
            <a:pPr marL="0" lvl="0" indent="0" algn="ctr" rtl="0">
              <a:spcBef>
                <a:spcPts val="1000"/>
              </a:spcBef>
              <a:spcAft>
                <a:spcPts val="0"/>
              </a:spcAft>
              <a:buNone/>
            </a:pPr>
            <a:r>
              <a:rPr lang="en-US" sz="2800">
                <a:latin typeface="Lexend"/>
                <a:ea typeface="Lexend"/>
                <a:cs typeface="Lexend"/>
                <a:sym typeface="Lexend"/>
              </a:rPr>
              <a:t>No</a:t>
            </a:r>
            <a:endParaRPr sz="2800">
              <a:latin typeface="Lexend"/>
              <a:ea typeface="Lexend"/>
              <a:cs typeface="Lexend"/>
              <a:sym typeface="Lexend"/>
            </a:endParaRPr>
          </a:p>
          <a:p>
            <a:pPr marL="0" lvl="0" indent="0" algn="ctr" rtl="0">
              <a:spcBef>
                <a:spcPts val="1000"/>
              </a:spcBef>
              <a:spcAft>
                <a:spcPts val="0"/>
              </a:spcAft>
              <a:buNone/>
            </a:pPr>
            <a:r>
              <a:rPr lang="en-US" sz="2800">
                <a:latin typeface="Lexend"/>
                <a:ea typeface="Lexend"/>
                <a:cs typeface="Lexend"/>
                <a:sym typeface="Lexend"/>
              </a:rPr>
              <a:t>Sun Bathing</a:t>
            </a:r>
            <a:endParaRPr sz="2800">
              <a:latin typeface="Lexend"/>
              <a:ea typeface="Lexend"/>
              <a:cs typeface="Lexend"/>
              <a:sym typeface="Lexen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g20362275475_0_5"/>
          <p:cNvPicPr preferRelativeResize="0"/>
          <p:nvPr/>
        </p:nvPicPr>
        <p:blipFill rotWithShape="1">
          <a:blip r:embed="rId3">
            <a:alphaModFix amt="16000"/>
          </a:blip>
          <a:srcRect t="15668"/>
          <a:stretch/>
        </p:blipFill>
        <p:spPr>
          <a:xfrm>
            <a:off x="0" y="0"/>
            <a:ext cx="12192000" cy="6858000"/>
          </a:xfrm>
          <a:prstGeom prst="rect">
            <a:avLst/>
          </a:prstGeom>
          <a:noFill/>
          <a:ln>
            <a:noFill/>
          </a:ln>
        </p:spPr>
      </p:pic>
      <p:sp>
        <p:nvSpPr>
          <p:cNvPr id="173" name="Google Shape;173;g20362275475_0_5"/>
          <p:cNvSpPr txBox="1"/>
          <p:nvPr/>
        </p:nvSpPr>
        <p:spPr>
          <a:xfrm>
            <a:off x="0" y="204675"/>
            <a:ext cx="121920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200" u="sng">
                <a:solidFill>
                  <a:schemeClr val="dk1"/>
                </a:solidFill>
                <a:latin typeface="Lexend SemiBold"/>
                <a:ea typeface="Lexend SemiBold"/>
                <a:cs typeface="Lexend SemiBold"/>
                <a:sym typeface="Lexend SemiBold"/>
              </a:rPr>
              <a:t>POSADAS: DECEMBER 16 - 24</a:t>
            </a:r>
            <a:endParaRPr sz="4200" u="sng">
              <a:solidFill>
                <a:schemeClr val="dk1"/>
              </a:solidFill>
              <a:latin typeface="Lexend SemiBold"/>
              <a:ea typeface="Lexend SemiBold"/>
              <a:cs typeface="Lexend SemiBold"/>
              <a:sym typeface="Lexend SemiBold"/>
            </a:endParaRPr>
          </a:p>
        </p:txBody>
      </p:sp>
      <p:sp>
        <p:nvSpPr>
          <p:cNvPr id="174" name="Google Shape;174;g20362275475_0_5"/>
          <p:cNvSpPr txBox="1"/>
          <p:nvPr/>
        </p:nvSpPr>
        <p:spPr>
          <a:xfrm>
            <a:off x="1866050" y="1821125"/>
            <a:ext cx="8162700" cy="3724800"/>
          </a:xfrm>
          <a:prstGeom prst="rect">
            <a:avLst/>
          </a:prstGeom>
          <a:noFill/>
          <a:ln>
            <a:noFill/>
          </a:ln>
        </p:spPr>
        <p:txBody>
          <a:bodyPr spcFirstLastPara="1" wrap="square" lIns="91425" tIns="91425" rIns="91425" bIns="91425" anchor="t" anchorCtr="0">
            <a:spAutoFit/>
          </a:bodyPr>
          <a:lstStyle/>
          <a:p>
            <a:pPr marL="457200" lvl="0" indent="-355600" algn="l" rtl="0">
              <a:lnSpc>
                <a:spcPct val="150000"/>
              </a:lnSpc>
              <a:spcBef>
                <a:spcPts val="0"/>
              </a:spcBef>
              <a:spcAft>
                <a:spcPts val="0"/>
              </a:spcAft>
              <a:buClr>
                <a:schemeClr val="dk1"/>
              </a:buClr>
              <a:buSzPts val="2000"/>
              <a:buFont typeface="Lexend"/>
              <a:buChar char="●"/>
            </a:pPr>
            <a:r>
              <a:rPr lang="en-US" sz="2000">
                <a:solidFill>
                  <a:schemeClr val="dk1"/>
                </a:solidFill>
                <a:latin typeface="Lexend"/>
                <a:ea typeface="Lexend"/>
                <a:cs typeface="Lexend"/>
                <a:sym typeface="Lexend"/>
              </a:rPr>
              <a:t>Las Posadas represent the journey that Joseph and Mary made from Nazareth to Bethlehem in search of a safe shelter where Mary could give birth to the baby Jesus. </a:t>
            </a:r>
            <a:br>
              <a:rPr lang="en-US" sz="2000">
                <a:solidFill>
                  <a:schemeClr val="dk1"/>
                </a:solidFill>
                <a:latin typeface="Lexend"/>
                <a:ea typeface="Lexend"/>
                <a:cs typeface="Lexend"/>
                <a:sym typeface="Lexend"/>
              </a:rPr>
            </a:br>
            <a:endParaRPr sz="2000">
              <a:solidFill>
                <a:schemeClr val="dk1"/>
              </a:solidFill>
              <a:latin typeface="Lexend"/>
              <a:ea typeface="Lexend"/>
              <a:cs typeface="Lexend"/>
              <a:sym typeface="Lexend"/>
            </a:endParaRPr>
          </a:p>
          <a:p>
            <a:pPr marL="457200" lvl="0" indent="-355600" algn="l" rtl="0">
              <a:lnSpc>
                <a:spcPct val="150000"/>
              </a:lnSpc>
              <a:spcBef>
                <a:spcPts val="0"/>
              </a:spcBef>
              <a:spcAft>
                <a:spcPts val="0"/>
              </a:spcAft>
              <a:buClr>
                <a:schemeClr val="dk1"/>
              </a:buClr>
              <a:buSzPts val="2000"/>
              <a:buFont typeface="Lexend"/>
              <a:buChar char="●"/>
            </a:pPr>
            <a:r>
              <a:rPr lang="en-US" sz="2000">
                <a:solidFill>
                  <a:schemeClr val="dk1"/>
                </a:solidFill>
                <a:latin typeface="Lexend"/>
                <a:ea typeface="Lexend"/>
                <a:cs typeface="Lexend"/>
                <a:sym typeface="Lexend"/>
              </a:rPr>
              <a:t>Hosted in a different house every night from Dec. 16 - 24.</a:t>
            </a:r>
            <a:br>
              <a:rPr lang="en-US" sz="2000">
                <a:solidFill>
                  <a:schemeClr val="dk1"/>
                </a:solidFill>
                <a:latin typeface="Lexend"/>
                <a:ea typeface="Lexend"/>
                <a:cs typeface="Lexend"/>
                <a:sym typeface="Lexend"/>
              </a:rPr>
            </a:br>
            <a:endParaRPr sz="2000">
              <a:solidFill>
                <a:schemeClr val="dk1"/>
              </a:solidFill>
              <a:latin typeface="Lexend"/>
              <a:ea typeface="Lexend"/>
              <a:cs typeface="Lexend"/>
              <a:sym typeface="Lexend"/>
            </a:endParaRPr>
          </a:p>
          <a:p>
            <a:pPr marL="457200" lvl="0" indent="-355600" algn="l" rtl="0">
              <a:lnSpc>
                <a:spcPct val="150000"/>
              </a:lnSpc>
              <a:spcBef>
                <a:spcPts val="0"/>
              </a:spcBef>
              <a:spcAft>
                <a:spcPts val="0"/>
              </a:spcAft>
              <a:buClr>
                <a:schemeClr val="dk1"/>
              </a:buClr>
              <a:buSzPts val="2000"/>
              <a:buFont typeface="Lexend"/>
              <a:buChar char="●"/>
            </a:pPr>
            <a:r>
              <a:rPr lang="en-US" sz="2000">
                <a:solidFill>
                  <a:schemeClr val="dk1"/>
                </a:solidFill>
                <a:latin typeface="Lexend"/>
                <a:ea typeface="Lexend"/>
                <a:cs typeface="Lexend"/>
                <a:sym typeface="Lexend"/>
              </a:rPr>
              <a:t>Guests are invited to eat a traditional meal, pastries, beverages, music, and a piñata for the kids.</a:t>
            </a:r>
            <a:endParaRPr sz="2300">
              <a:latin typeface="Lexend"/>
              <a:ea typeface="Lexend"/>
              <a:cs typeface="Lexend"/>
              <a:sym typeface="Lexen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F4"/>
        </a:solidFill>
        <a:effectLst/>
      </p:bgPr>
    </p:bg>
    <p:spTree>
      <p:nvGrpSpPr>
        <p:cNvPr id="1" name="Shape 178"/>
        <p:cNvGrpSpPr/>
        <p:nvPr/>
      </p:nvGrpSpPr>
      <p:grpSpPr>
        <a:xfrm>
          <a:off x="0" y="0"/>
          <a:ext cx="0" cy="0"/>
          <a:chOff x="0" y="0"/>
          <a:chExt cx="0" cy="0"/>
        </a:xfrm>
      </p:grpSpPr>
      <p:sp>
        <p:nvSpPr>
          <p:cNvPr id="179" name="Google Shape;179;g20520c17aa8_0_26"/>
          <p:cNvSpPr txBox="1">
            <a:spLocks noGrp="1"/>
          </p:cNvSpPr>
          <p:nvPr>
            <p:ph type="ctrTitle"/>
          </p:nvPr>
        </p:nvSpPr>
        <p:spPr>
          <a:xfrm>
            <a:off x="0" y="0"/>
            <a:ext cx="12192000" cy="9270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4200" u="sng">
                <a:latin typeface="Lexend SemiBold"/>
                <a:ea typeface="Lexend SemiBold"/>
                <a:cs typeface="Lexend SemiBold"/>
                <a:sym typeface="Lexend SemiBold"/>
              </a:rPr>
              <a:t>CONCURRENTLY...</a:t>
            </a:r>
            <a:endParaRPr sz="4200" u="sng">
              <a:latin typeface="Lexend SemiBold"/>
              <a:ea typeface="Lexend SemiBold"/>
              <a:cs typeface="Lexend SemiBold"/>
              <a:sym typeface="Lexend SemiBold"/>
            </a:endParaRPr>
          </a:p>
        </p:txBody>
      </p:sp>
      <p:sp>
        <p:nvSpPr>
          <p:cNvPr id="180" name="Google Shape;180;g20520c17aa8_0_26"/>
          <p:cNvSpPr txBox="1">
            <a:spLocks noGrp="1"/>
          </p:cNvSpPr>
          <p:nvPr>
            <p:ph type="subTitle" idx="1"/>
          </p:nvPr>
        </p:nvSpPr>
        <p:spPr>
          <a:xfrm>
            <a:off x="1524000" y="1524842"/>
            <a:ext cx="9144000" cy="5667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a:latin typeface="Lexend"/>
                <a:ea typeface="Lexend"/>
                <a:cs typeface="Lexend"/>
                <a:sym typeface="Lexend"/>
              </a:rPr>
              <a:t>As Las Posadas occur each day, other events are being held.</a:t>
            </a:r>
            <a:endParaRPr>
              <a:latin typeface="Lexend"/>
              <a:ea typeface="Lexend"/>
              <a:cs typeface="Lexend"/>
              <a:sym typeface="Lexend"/>
            </a:endParaRPr>
          </a:p>
        </p:txBody>
      </p:sp>
      <p:pic>
        <p:nvPicPr>
          <p:cNvPr id="181" name="Google Shape;181;g20520c17aa8_0_26"/>
          <p:cNvPicPr preferRelativeResize="0"/>
          <p:nvPr/>
        </p:nvPicPr>
        <p:blipFill>
          <a:blip r:embed="rId3">
            <a:alphaModFix/>
          </a:blip>
          <a:stretch>
            <a:fillRect/>
          </a:stretch>
        </p:blipFill>
        <p:spPr>
          <a:xfrm>
            <a:off x="143175" y="3038625"/>
            <a:ext cx="3910294" cy="2606850"/>
          </a:xfrm>
          <a:prstGeom prst="rect">
            <a:avLst/>
          </a:prstGeom>
          <a:noFill/>
          <a:ln>
            <a:noFill/>
          </a:ln>
        </p:spPr>
      </p:pic>
      <p:pic>
        <p:nvPicPr>
          <p:cNvPr id="182" name="Google Shape;182;g20520c17aa8_0_26"/>
          <p:cNvPicPr preferRelativeResize="0"/>
          <p:nvPr/>
        </p:nvPicPr>
        <p:blipFill>
          <a:blip r:embed="rId4">
            <a:alphaModFix/>
          </a:blip>
          <a:stretch>
            <a:fillRect/>
          </a:stretch>
        </p:blipFill>
        <p:spPr>
          <a:xfrm>
            <a:off x="4118776" y="3038625"/>
            <a:ext cx="3894129" cy="2606847"/>
          </a:xfrm>
          <a:prstGeom prst="rect">
            <a:avLst/>
          </a:prstGeom>
          <a:noFill/>
          <a:ln>
            <a:noFill/>
          </a:ln>
        </p:spPr>
      </p:pic>
      <p:pic>
        <p:nvPicPr>
          <p:cNvPr id="183" name="Google Shape;183;g20520c17aa8_0_26"/>
          <p:cNvPicPr preferRelativeResize="0"/>
          <p:nvPr/>
        </p:nvPicPr>
        <p:blipFill>
          <a:blip r:embed="rId5">
            <a:alphaModFix/>
          </a:blip>
          <a:stretch>
            <a:fillRect/>
          </a:stretch>
        </p:blipFill>
        <p:spPr>
          <a:xfrm>
            <a:off x="8078200" y="3062648"/>
            <a:ext cx="3894125" cy="2558809"/>
          </a:xfrm>
          <a:prstGeom prst="rect">
            <a:avLst/>
          </a:prstGeom>
          <a:noFill/>
          <a:ln>
            <a:noFill/>
          </a:ln>
        </p:spPr>
      </p:pic>
      <p:pic>
        <p:nvPicPr>
          <p:cNvPr id="184" name="Google Shape;184;g20520c17aa8_0_26"/>
          <p:cNvPicPr preferRelativeResize="0"/>
          <p:nvPr/>
        </p:nvPicPr>
        <p:blipFill rotWithShape="1">
          <a:blip r:embed="rId6">
            <a:alphaModFix/>
          </a:blip>
          <a:srcRect t="10754" b="58261"/>
          <a:stretch/>
        </p:blipFill>
        <p:spPr>
          <a:xfrm>
            <a:off x="143176" y="2580025"/>
            <a:ext cx="6055550" cy="1055425"/>
          </a:xfrm>
          <a:prstGeom prst="rect">
            <a:avLst/>
          </a:prstGeom>
          <a:noFill/>
          <a:ln>
            <a:noFill/>
          </a:ln>
        </p:spPr>
      </p:pic>
      <p:pic>
        <p:nvPicPr>
          <p:cNvPr id="185" name="Google Shape;185;g20520c17aa8_0_26"/>
          <p:cNvPicPr preferRelativeResize="0"/>
          <p:nvPr/>
        </p:nvPicPr>
        <p:blipFill rotWithShape="1">
          <a:blip r:embed="rId6">
            <a:alphaModFix/>
          </a:blip>
          <a:srcRect t="10754" b="58261"/>
          <a:stretch/>
        </p:blipFill>
        <p:spPr>
          <a:xfrm>
            <a:off x="5983976" y="2580025"/>
            <a:ext cx="6055550" cy="1055425"/>
          </a:xfrm>
          <a:prstGeom prst="rect">
            <a:avLst/>
          </a:prstGeom>
          <a:noFill/>
          <a:ln>
            <a:noFill/>
          </a:ln>
        </p:spPr>
      </p:pic>
      <p:pic>
        <p:nvPicPr>
          <p:cNvPr id="186" name="Google Shape;186;g20520c17aa8_0_26"/>
          <p:cNvPicPr preferRelativeResize="0"/>
          <p:nvPr/>
        </p:nvPicPr>
        <p:blipFill rotWithShape="1">
          <a:blip r:embed="rId6">
            <a:alphaModFix/>
          </a:blip>
          <a:srcRect t="57505" b="13088"/>
          <a:stretch/>
        </p:blipFill>
        <p:spPr>
          <a:xfrm>
            <a:off x="2006600" y="5536700"/>
            <a:ext cx="7988050" cy="13212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0"/>
        <p:cNvGrpSpPr/>
        <p:nvPr/>
      </p:nvGrpSpPr>
      <p:grpSpPr>
        <a:xfrm>
          <a:off x="0" y="0"/>
          <a:ext cx="0" cy="0"/>
          <a:chOff x="0" y="0"/>
          <a:chExt cx="0" cy="0"/>
        </a:xfrm>
      </p:grpSpPr>
      <p:pic>
        <p:nvPicPr>
          <p:cNvPr id="191" name="Google Shape;191;g20362275475_0_47"/>
          <p:cNvPicPr preferRelativeResize="0"/>
          <p:nvPr/>
        </p:nvPicPr>
        <p:blipFill>
          <a:blip r:embed="rId4">
            <a:alphaModFix/>
          </a:blip>
          <a:stretch>
            <a:fillRect/>
          </a:stretch>
        </p:blipFill>
        <p:spPr>
          <a:xfrm>
            <a:off x="9972075" y="5397650"/>
            <a:ext cx="2045149" cy="1460350"/>
          </a:xfrm>
          <a:prstGeom prst="rect">
            <a:avLst/>
          </a:prstGeom>
          <a:noFill/>
          <a:ln>
            <a:noFill/>
          </a:ln>
        </p:spPr>
      </p:pic>
      <p:sp>
        <p:nvSpPr>
          <p:cNvPr id="192" name="Google Shape;192;g20362275475_0_47"/>
          <p:cNvSpPr txBox="1"/>
          <p:nvPr/>
        </p:nvSpPr>
        <p:spPr>
          <a:xfrm>
            <a:off x="547050" y="2156450"/>
            <a:ext cx="8619300" cy="3016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latin typeface="Lexend"/>
              <a:ea typeface="Lexend"/>
              <a:cs typeface="Lexend"/>
              <a:sym typeface="Lexend"/>
            </a:endParaRPr>
          </a:p>
          <a:p>
            <a:pPr marL="457200" lvl="0" indent="-355600" algn="l" rtl="0">
              <a:spcBef>
                <a:spcPts val="0"/>
              </a:spcBef>
              <a:spcAft>
                <a:spcPts val="0"/>
              </a:spcAft>
              <a:buSzPts val="2000"/>
              <a:buFont typeface="Lexend"/>
              <a:buChar char="●"/>
            </a:pPr>
            <a:r>
              <a:rPr lang="en-US" sz="2000">
                <a:latin typeface="Lexend"/>
                <a:ea typeface="Lexend"/>
                <a:cs typeface="Lexend"/>
                <a:sym typeface="Lexend"/>
              </a:rPr>
              <a:t>Symbol of Mexico's Catholic faith.</a:t>
            </a:r>
            <a:br>
              <a:rPr lang="en-US" sz="2000">
                <a:latin typeface="Lexend"/>
                <a:ea typeface="Lexend"/>
                <a:cs typeface="Lexend"/>
                <a:sym typeface="Lexend"/>
              </a:rPr>
            </a:br>
            <a:r>
              <a:rPr lang="en-US" sz="2000">
                <a:latin typeface="Lexend"/>
                <a:ea typeface="Lexend"/>
                <a:cs typeface="Lexend"/>
                <a:sym typeface="Lexend"/>
              </a:rPr>
              <a:t> </a:t>
            </a:r>
            <a:endParaRPr sz="2000">
              <a:latin typeface="Lexend"/>
              <a:ea typeface="Lexend"/>
              <a:cs typeface="Lexend"/>
              <a:sym typeface="Lexend"/>
            </a:endParaRPr>
          </a:p>
          <a:p>
            <a:pPr marL="457200" lvl="0" indent="-355600" algn="l" rtl="0">
              <a:spcBef>
                <a:spcPts val="0"/>
              </a:spcBef>
              <a:spcAft>
                <a:spcPts val="0"/>
              </a:spcAft>
              <a:buSzPts val="2000"/>
              <a:buFont typeface="Lexend"/>
              <a:buChar char="●"/>
            </a:pPr>
            <a:r>
              <a:rPr lang="en-US" sz="2000">
                <a:latin typeface="Lexend"/>
                <a:ea typeface="Lexend"/>
                <a:cs typeface="Lexend"/>
                <a:sym typeface="Lexend"/>
              </a:rPr>
              <a:t>Represents: unconditional love and protection, miracles, healing.</a:t>
            </a:r>
            <a:br>
              <a:rPr lang="en-US" sz="2000">
                <a:latin typeface="Lexend"/>
                <a:ea typeface="Lexend"/>
                <a:cs typeface="Lexend"/>
                <a:sym typeface="Lexend"/>
              </a:rPr>
            </a:br>
            <a:endParaRPr sz="2000">
              <a:latin typeface="Lexend"/>
              <a:ea typeface="Lexend"/>
              <a:cs typeface="Lexend"/>
              <a:sym typeface="Lexend"/>
            </a:endParaRPr>
          </a:p>
          <a:p>
            <a:pPr marL="457200" lvl="0" indent="-355600" algn="l" rtl="0">
              <a:spcBef>
                <a:spcPts val="0"/>
              </a:spcBef>
              <a:spcAft>
                <a:spcPts val="0"/>
              </a:spcAft>
              <a:buSzPts val="2000"/>
              <a:buFont typeface="Lexend"/>
              <a:buChar char="●"/>
            </a:pPr>
            <a:r>
              <a:rPr lang="en-US" sz="2000">
                <a:latin typeface="Lexend"/>
                <a:ea typeface="Lexend"/>
                <a:cs typeface="Lexend"/>
                <a:sym typeface="Lexend"/>
              </a:rPr>
              <a:t>Mandas (Offerings)  = A good time of the year to honor Mary </a:t>
            </a:r>
            <a:endParaRPr sz="2000">
              <a:latin typeface="Lexend"/>
              <a:ea typeface="Lexend"/>
              <a:cs typeface="Lexend"/>
              <a:sym typeface="Lexend"/>
            </a:endParaRPr>
          </a:p>
          <a:p>
            <a:pPr marL="457200" lvl="0" indent="0" algn="l" rtl="0">
              <a:spcBef>
                <a:spcPts val="0"/>
              </a:spcBef>
              <a:spcAft>
                <a:spcPts val="0"/>
              </a:spcAft>
              <a:buNone/>
            </a:pPr>
            <a:r>
              <a:rPr lang="en-US" sz="1200" i="1">
                <a:latin typeface="Lexend"/>
                <a:ea typeface="Lexend"/>
                <a:cs typeface="Lexend"/>
                <a:sym typeface="Lexend"/>
              </a:rPr>
              <a:t>(Some people crawl on their knees toward the church, into her alter, as a way of giving </a:t>
            </a:r>
            <a:br>
              <a:rPr lang="en-US" sz="1200" i="1">
                <a:latin typeface="Lexend"/>
                <a:ea typeface="Lexend"/>
                <a:cs typeface="Lexend"/>
                <a:sym typeface="Lexend"/>
              </a:rPr>
            </a:br>
            <a:r>
              <a:rPr lang="en-US" sz="1200" i="1">
                <a:latin typeface="Lexend"/>
                <a:ea typeface="Lexend"/>
                <a:cs typeface="Lexend"/>
                <a:sym typeface="Lexend"/>
              </a:rPr>
              <a:t>thanks for prayers answered).</a:t>
            </a:r>
            <a:br>
              <a:rPr lang="en-US" sz="2000">
                <a:latin typeface="Lexend"/>
                <a:ea typeface="Lexend"/>
                <a:cs typeface="Lexend"/>
                <a:sym typeface="Lexend"/>
              </a:rPr>
            </a:br>
            <a:endParaRPr sz="2000">
              <a:latin typeface="Lexend"/>
              <a:ea typeface="Lexend"/>
              <a:cs typeface="Lexend"/>
              <a:sym typeface="Lexend"/>
            </a:endParaRPr>
          </a:p>
          <a:p>
            <a:pPr marL="457200" lvl="0" indent="-355600" algn="l" rtl="0">
              <a:spcBef>
                <a:spcPts val="0"/>
              </a:spcBef>
              <a:spcAft>
                <a:spcPts val="0"/>
              </a:spcAft>
              <a:buSzPts val="2000"/>
              <a:buFont typeface="Lexend"/>
              <a:buChar char="●"/>
            </a:pPr>
            <a:r>
              <a:rPr lang="en-US" sz="2000">
                <a:latin typeface="Lexend"/>
                <a:ea typeface="Lexend"/>
                <a:cs typeface="Lexend"/>
                <a:sym typeface="Lexend"/>
              </a:rPr>
              <a:t>Passing on tradition to the next generation.</a:t>
            </a:r>
            <a:endParaRPr sz="2000">
              <a:latin typeface="Lexend"/>
              <a:ea typeface="Lexend"/>
              <a:cs typeface="Lexend"/>
              <a:sym typeface="Lexend"/>
            </a:endParaRPr>
          </a:p>
        </p:txBody>
      </p:sp>
      <p:sp>
        <p:nvSpPr>
          <p:cNvPr id="193" name="Google Shape;193;g20362275475_0_47"/>
          <p:cNvSpPr txBox="1"/>
          <p:nvPr/>
        </p:nvSpPr>
        <p:spPr>
          <a:xfrm>
            <a:off x="0" y="164800"/>
            <a:ext cx="9631800" cy="1477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200" u="sng">
                <a:solidFill>
                  <a:schemeClr val="dk1"/>
                </a:solidFill>
                <a:latin typeface="Lexend SemiBold"/>
                <a:ea typeface="Lexend SemiBold"/>
                <a:cs typeface="Lexend SemiBold"/>
                <a:sym typeface="Lexend SemiBold"/>
              </a:rPr>
              <a:t>WHY DO WE CELEBRATE THE </a:t>
            </a:r>
            <a:br>
              <a:rPr lang="en-US" sz="4200" u="sng">
                <a:solidFill>
                  <a:schemeClr val="dk1"/>
                </a:solidFill>
                <a:latin typeface="Lexend SemiBold"/>
                <a:ea typeface="Lexend SemiBold"/>
                <a:cs typeface="Lexend SemiBold"/>
                <a:sym typeface="Lexend SemiBold"/>
              </a:rPr>
            </a:br>
            <a:r>
              <a:rPr lang="en-US" sz="4200" u="sng">
                <a:solidFill>
                  <a:schemeClr val="dk1"/>
                </a:solidFill>
                <a:latin typeface="Lexend SemiBold"/>
                <a:ea typeface="Lexend SemiBold"/>
                <a:cs typeface="Lexend SemiBold"/>
                <a:sym typeface="Lexend SemiBold"/>
              </a:rPr>
              <a:t>VIRGEN de GUADALUPE?</a:t>
            </a:r>
            <a:endParaRPr sz="4200" u="sng">
              <a:latin typeface="Lexend SemiBold"/>
              <a:ea typeface="Lexend SemiBold"/>
              <a:cs typeface="Lexend SemiBold"/>
              <a:sym typeface="Lexend SemiBold"/>
            </a:endParaRPr>
          </a:p>
        </p:txBody>
      </p:sp>
      <p:pic>
        <p:nvPicPr>
          <p:cNvPr id="194" name="Google Shape;194;g20362275475_0_47"/>
          <p:cNvPicPr preferRelativeResize="0"/>
          <p:nvPr/>
        </p:nvPicPr>
        <p:blipFill rotWithShape="1">
          <a:blip r:embed="rId5">
            <a:alphaModFix/>
          </a:blip>
          <a:srcRect t="13908" b="5368"/>
          <a:stretch/>
        </p:blipFill>
        <p:spPr>
          <a:xfrm>
            <a:off x="7305950" y="4380750"/>
            <a:ext cx="2325850" cy="24772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8"/>
        <p:cNvGrpSpPr/>
        <p:nvPr/>
      </p:nvGrpSpPr>
      <p:grpSpPr>
        <a:xfrm>
          <a:off x="0" y="0"/>
          <a:ext cx="0" cy="0"/>
          <a:chOff x="0" y="0"/>
          <a:chExt cx="0" cy="0"/>
        </a:xfrm>
      </p:grpSpPr>
      <p:pic>
        <p:nvPicPr>
          <p:cNvPr id="199" name="Google Shape;199;g21344e902a0_0_30"/>
          <p:cNvPicPr preferRelativeResize="0"/>
          <p:nvPr/>
        </p:nvPicPr>
        <p:blipFill>
          <a:blip r:embed="rId4">
            <a:alphaModFix/>
          </a:blip>
          <a:stretch>
            <a:fillRect/>
          </a:stretch>
        </p:blipFill>
        <p:spPr>
          <a:xfrm>
            <a:off x="9972075" y="5397650"/>
            <a:ext cx="2045149" cy="1460350"/>
          </a:xfrm>
          <a:prstGeom prst="rect">
            <a:avLst/>
          </a:prstGeom>
          <a:noFill/>
          <a:ln>
            <a:noFill/>
          </a:ln>
        </p:spPr>
      </p:pic>
      <p:pic>
        <p:nvPicPr>
          <p:cNvPr id="200" name="Google Shape;200;g21344e902a0_0_30" descr="WGN's Bronagh Tumulty brings you the details on the story." title="Thousands make pilgrimage to Des Plaines' Our Lady of Guadalupe shrine">
            <a:hlinkClick r:id="rId5"/>
          </p:cNvPr>
          <p:cNvPicPr preferRelativeResize="0"/>
          <p:nvPr/>
        </p:nvPicPr>
        <p:blipFill>
          <a:blip r:embed="rId6">
            <a:alphaModFix/>
          </a:blip>
          <a:stretch>
            <a:fillRect/>
          </a:stretch>
        </p:blipFill>
        <p:spPr>
          <a:xfrm>
            <a:off x="152400" y="152400"/>
            <a:ext cx="8747725" cy="6560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0"/>
                                        </p:tgtEl>
                                        <p:attrNameLst>
                                          <p:attrName>style.visibility</p:attrName>
                                        </p:attrNameLst>
                                      </p:cBhvr>
                                      <p:to>
                                        <p:strVal val="visible"/>
                                      </p:to>
                                    </p:set>
                                    <p:animEffect transition="in" filter="fade">
                                      <p:cBhvr>
                                        <p:cTn id="7" dur="10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9F4"/>
        </a:solidFill>
        <a:effectLst/>
      </p:bgPr>
    </p:bg>
    <p:spTree>
      <p:nvGrpSpPr>
        <p:cNvPr id="1" name="Shape 204"/>
        <p:cNvGrpSpPr/>
        <p:nvPr/>
      </p:nvGrpSpPr>
      <p:grpSpPr>
        <a:xfrm>
          <a:off x="0" y="0"/>
          <a:ext cx="0" cy="0"/>
          <a:chOff x="0" y="0"/>
          <a:chExt cx="0" cy="0"/>
        </a:xfrm>
      </p:grpSpPr>
      <p:sp>
        <p:nvSpPr>
          <p:cNvPr id="205" name="Google Shape;205;g20362275475_0_31"/>
          <p:cNvSpPr txBox="1">
            <a:spLocks noGrp="1"/>
          </p:cNvSpPr>
          <p:nvPr>
            <p:ph type="ctrTitle"/>
          </p:nvPr>
        </p:nvSpPr>
        <p:spPr>
          <a:xfrm>
            <a:off x="0" y="564200"/>
            <a:ext cx="12192000" cy="8613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4200" u="sng">
                <a:latin typeface="Lexend SemiBold"/>
                <a:ea typeface="Lexend SemiBold"/>
                <a:cs typeface="Lexend SemiBold"/>
                <a:sym typeface="Lexend SemiBold"/>
              </a:rPr>
              <a:t>NOVENA/NOVENARIO:</a:t>
            </a:r>
            <a:endParaRPr sz="4200" u="sng">
              <a:latin typeface="Lexend SemiBold"/>
              <a:ea typeface="Lexend SemiBold"/>
              <a:cs typeface="Lexend SemiBold"/>
              <a:sym typeface="Lexend SemiBold"/>
            </a:endParaRPr>
          </a:p>
          <a:p>
            <a:pPr marL="0" lvl="0" indent="0" algn="ctr" rtl="0">
              <a:spcBef>
                <a:spcPts val="0"/>
              </a:spcBef>
              <a:spcAft>
                <a:spcPts val="0"/>
              </a:spcAft>
              <a:buNone/>
            </a:pPr>
            <a:r>
              <a:rPr lang="en-US" sz="4200" u="sng">
                <a:latin typeface="Lexend SemiBold"/>
                <a:ea typeface="Lexend SemiBold"/>
                <a:cs typeface="Lexend SemiBold"/>
                <a:sym typeface="Lexend SemiBold"/>
              </a:rPr>
              <a:t>DECEMBER 20 - 28</a:t>
            </a:r>
            <a:endParaRPr sz="4200" u="sng">
              <a:latin typeface="Lexend SemiBold"/>
              <a:ea typeface="Lexend SemiBold"/>
              <a:cs typeface="Lexend SemiBold"/>
              <a:sym typeface="Lexend SemiBold"/>
            </a:endParaRPr>
          </a:p>
        </p:txBody>
      </p:sp>
      <p:sp>
        <p:nvSpPr>
          <p:cNvPr id="206" name="Google Shape;206;g20362275475_0_31"/>
          <p:cNvSpPr txBox="1">
            <a:spLocks noGrp="1"/>
          </p:cNvSpPr>
          <p:nvPr>
            <p:ph type="subTitle" idx="1"/>
          </p:nvPr>
        </p:nvSpPr>
        <p:spPr>
          <a:xfrm>
            <a:off x="176400" y="1732450"/>
            <a:ext cx="8964900" cy="4017900"/>
          </a:xfrm>
          <a:prstGeom prst="rect">
            <a:avLst/>
          </a:prstGeom>
        </p:spPr>
        <p:txBody>
          <a:bodyPr spcFirstLastPara="1" wrap="square" lIns="91425" tIns="45700" rIns="91425" bIns="45700" anchor="t" anchorCtr="0">
            <a:normAutofit fontScale="85000" lnSpcReduction="20000"/>
          </a:bodyPr>
          <a:lstStyle/>
          <a:p>
            <a:pPr marL="0" lvl="0" indent="0" algn="l" rtl="0">
              <a:lnSpc>
                <a:spcPct val="115000"/>
              </a:lnSpc>
              <a:spcBef>
                <a:spcPts val="1000"/>
              </a:spcBef>
              <a:spcAft>
                <a:spcPts val="0"/>
              </a:spcAft>
              <a:buSzPct val="38194"/>
              <a:buNone/>
            </a:pPr>
            <a:r>
              <a:rPr lang="en-US" sz="1800" b="1">
                <a:solidFill>
                  <a:srgbClr val="6AA84F"/>
                </a:solidFill>
                <a:latin typeface="Lexend"/>
                <a:ea typeface="Lexend"/>
                <a:cs typeface="Lexend"/>
                <a:sym typeface="Lexend"/>
              </a:rPr>
              <a:t>DAY 1 - December 20</a:t>
            </a:r>
            <a:endParaRPr sz="1800" b="1">
              <a:solidFill>
                <a:srgbClr val="6AA84F"/>
              </a:solidFill>
              <a:latin typeface="Lexend"/>
              <a:ea typeface="Lexend"/>
              <a:cs typeface="Lexend"/>
              <a:sym typeface="Lexend"/>
            </a:endParaRPr>
          </a:p>
          <a:p>
            <a:pPr marL="457200" lvl="0" indent="-325755" algn="l" rtl="0">
              <a:lnSpc>
                <a:spcPct val="115000"/>
              </a:lnSpc>
              <a:spcBef>
                <a:spcPts val="1000"/>
              </a:spcBef>
              <a:spcAft>
                <a:spcPts val="0"/>
              </a:spcAft>
              <a:buSzPct val="100000"/>
              <a:buFont typeface="Lexend"/>
              <a:buChar char="●"/>
            </a:pPr>
            <a:r>
              <a:rPr lang="en-US" sz="1800">
                <a:latin typeface="Lexend"/>
                <a:ea typeface="Lexend"/>
                <a:cs typeface="Lexend"/>
                <a:sym typeface="Lexend"/>
              </a:rPr>
              <a:t>4:30 PM Mass</a:t>
            </a:r>
            <a:br>
              <a:rPr lang="en-US" sz="1800">
                <a:latin typeface="Lexend"/>
                <a:ea typeface="Lexend"/>
                <a:cs typeface="Lexend"/>
                <a:sym typeface="Lexend"/>
              </a:rPr>
            </a:br>
            <a:endParaRPr sz="1800">
              <a:latin typeface="Lexend"/>
              <a:ea typeface="Lexend"/>
              <a:cs typeface="Lexend"/>
              <a:sym typeface="Lexend"/>
            </a:endParaRPr>
          </a:p>
          <a:p>
            <a:pPr marL="457200" lvl="0" indent="-325755" algn="l" rtl="0">
              <a:lnSpc>
                <a:spcPct val="115000"/>
              </a:lnSpc>
              <a:spcBef>
                <a:spcPts val="0"/>
              </a:spcBef>
              <a:spcAft>
                <a:spcPts val="0"/>
              </a:spcAft>
              <a:buSzPct val="100000"/>
              <a:buFont typeface="Lexend"/>
              <a:buChar char="●"/>
            </a:pPr>
            <a:r>
              <a:rPr lang="en-US" sz="1800">
                <a:latin typeface="Lexend"/>
                <a:ea typeface="Lexend"/>
                <a:cs typeface="Lexend"/>
                <a:sym typeface="Lexend"/>
              </a:rPr>
              <a:t>After Mass, community members walk with the Virgin of Guadalupe to the designated </a:t>
            </a:r>
            <a:br>
              <a:rPr lang="en-US" sz="1800">
                <a:latin typeface="Lexend"/>
                <a:ea typeface="Lexend"/>
                <a:cs typeface="Lexend"/>
                <a:sym typeface="Lexend"/>
              </a:rPr>
            </a:br>
            <a:r>
              <a:rPr lang="en-US" sz="1800">
                <a:latin typeface="Lexend"/>
                <a:ea typeface="Lexend"/>
                <a:cs typeface="Lexend"/>
                <a:sym typeface="Lexend"/>
              </a:rPr>
              <a:t>family’s house where the novena will be held for the following 9 days. </a:t>
            </a:r>
            <a:br>
              <a:rPr lang="en-US" sz="1800">
                <a:latin typeface="Lexend"/>
                <a:ea typeface="Lexend"/>
                <a:cs typeface="Lexend"/>
                <a:sym typeface="Lexend"/>
              </a:rPr>
            </a:br>
            <a:endParaRPr sz="1800">
              <a:latin typeface="Lexend"/>
              <a:ea typeface="Lexend"/>
              <a:cs typeface="Lexend"/>
              <a:sym typeface="Lexend"/>
            </a:endParaRPr>
          </a:p>
          <a:p>
            <a:pPr marL="457200" lvl="0" indent="-325755" algn="l" rtl="0">
              <a:lnSpc>
                <a:spcPct val="115000"/>
              </a:lnSpc>
              <a:spcBef>
                <a:spcPts val="0"/>
              </a:spcBef>
              <a:spcAft>
                <a:spcPts val="0"/>
              </a:spcAft>
              <a:buSzPct val="100000"/>
              <a:buFont typeface="Lexend"/>
              <a:buChar char="●"/>
            </a:pPr>
            <a:r>
              <a:rPr lang="en-US" sz="1800">
                <a:latin typeface="Lexend"/>
                <a:ea typeface="Lexend"/>
                <a:cs typeface="Lexend"/>
                <a:sym typeface="Lexend"/>
              </a:rPr>
              <a:t>Offerings, such as Candles and Flowers are accepted</a:t>
            </a:r>
            <a:endParaRPr sz="1800">
              <a:latin typeface="Lexend"/>
              <a:ea typeface="Lexend"/>
              <a:cs typeface="Lexend"/>
              <a:sym typeface="Lexend"/>
            </a:endParaRPr>
          </a:p>
          <a:p>
            <a:pPr marL="0" lvl="0" indent="0" algn="l" rtl="0">
              <a:lnSpc>
                <a:spcPct val="115000"/>
              </a:lnSpc>
              <a:spcBef>
                <a:spcPts val="1000"/>
              </a:spcBef>
              <a:spcAft>
                <a:spcPts val="0"/>
              </a:spcAft>
              <a:buSzPct val="38194"/>
              <a:buNone/>
            </a:pPr>
            <a:endParaRPr sz="1800">
              <a:latin typeface="Lexend"/>
              <a:ea typeface="Lexend"/>
              <a:cs typeface="Lexend"/>
              <a:sym typeface="Lexend"/>
            </a:endParaRPr>
          </a:p>
          <a:p>
            <a:pPr marL="0" lvl="0" indent="0" algn="l" rtl="0">
              <a:lnSpc>
                <a:spcPct val="115000"/>
              </a:lnSpc>
              <a:spcBef>
                <a:spcPts val="1000"/>
              </a:spcBef>
              <a:spcAft>
                <a:spcPts val="0"/>
              </a:spcAft>
              <a:buSzPct val="38194"/>
              <a:buNone/>
            </a:pPr>
            <a:r>
              <a:rPr lang="en-US" sz="1800" b="1">
                <a:solidFill>
                  <a:srgbClr val="6AA84F"/>
                </a:solidFill>
                <a:latin typeface="Lexend"/>
                <a:ea typeface="Lexend"/>
                <a:cs typeface="Lexend"/>
                <a:sym typeface="Lexend"/>
              </a:rPr>
              <a:t>Next 8 Days</a:t>
            </a:r>
            <a:endParaRPr sz="1800" b="1">
              <a:solidFill>
                <a:srgbClr val="6AA84F"/>
              </a:solidFill>
              <a:latin typeface="Lexend"/>
              <a:ea typeface="Lexend"/>
              <a:cs typeface="Lexend"/>
              <a:sym typeface="Lexend"/>
            </a:endParaRPr>
          </a:p>
          <a:p>
            <a:pPr marL="457200" lvl="0" indent="-325755" algn="l" rtl="0">
              <a:lnSpc>
                <a:spcPct val="115000"/>
              </a:lnSpc>
              <a:spcBef>
                <a:spcPts val="1000"/>
              </a:spcBef>
              <a:spcAft>
                <a:spcPts val="0"/>
              </a:spcAft>
              <a:buSzPct val="100000"/>
              <a:buFont typeface="Lexend"/>
              <a:buChar char="●"/>
            </a:pPr>
            <a:r>
              <a:rPr lang="en-US" sz="1800">
                <a:latin typeface="Lexend"/>
                <a:ea typeface="Lexend"/>
                <a:cs typeface="Lexend"/>
                <a:sym typeface="Lexend"/>
              </a:rPr>
              <a:t>At 5:30 PM, everyone in the village is welcome to come and prays the Rosary.</a:t>
            </a:r>
            <a:br>
              <a:rPr lang="en-US" sz="1800">
                <a:latin typeface="Lexend"/>
                <a:ea typeface="Lexend"/>
                <a:cs typeface="Lexend"/>
                <a:sym typeface="Lexend"/>
              </a:rPr>
            </a:br>
            <a:endParaRPr sz="1800">
              <a:latin typeface="Lexend"/>
              <a:ea typeface="Lexend"/>
              <a:cs typeface="Lexend"/>
              <a:sym typeface="Lexend"/>
            </a:endParaRPr>
          </a:p>
          <a:p>
            <a:pPr marL="457200" lvl="0" indent="-325755" algn="l" rtl="0">
              <a:lnSpc>
                <a:spcPct val="115000"/>
              </a:lnSpc>
              <a:spcBef>
                <a:spcPts val="0"/>
              </a:spcBef>
              <a:spcAft>
                <a:spcPts val="0"/>
              </a:spcAft>
              <a:buSzPct val="100000"/>
              <a:buFont typeface="Lexend"/>
              <a:buChar char="●"/>
            </a:pPr>
            <a:r>
              <a:rPr lang="en-US" sz="1800">
                <a:latin typeface="Lexend"/>
                <a:ea typeface="Lexend"/>
                <a:cs typeface="Lexend"/>
                <a:sym typeface="Lexend"/>
              </a:rPr>
              <a:t>After the Rosary, the family hosting the novena will provide pastries </a:t>
            </a:r>
            <a:br>
              <a:rPr lang="en-US" sz="1800">
                <a:latin typeface="Lexend"/>
                <a:ea typeface="Lexend"/>
                <a:cs typeface="Lexend"/>
                <a:sym typeface="Lexend"/>
              </a:rPr>
            </a:br>
            <a:r>
              <a:rPr lang="en-US" sz="1800">
                <a:latin typeface="Lexend"/>
                <a:ea typeface="Lexend"/>
                <a:cs typeface="Lexend"/>
                <a:sym typeface="Lexend"/>
              </a:rPr>
              <a:t>and beverages for every person who attends.</a:t>
            </a:r>
            <a:br>
              <a:rPr lang="en-US" sz="1800">
                <a:latin typeface="Lexend"/>
                <a:ea typeface="Lexend"/>
                <a:cs typeface="Lexend"/>
                <a:sym typeface="Lexend"/>
              </a:rPr>
            </a:br>
            <a:endParaRPr sz="1800">
              <a:latin typeface="Lexend"/>
              <a:ea typeface="Lexend"/>
              <a:cs typeface="Lexend"/>
              <a:sym typeface="Lexend"/>
            </a:endParaRPr>
          </a:p>
          <a:p>
            <a:pPr marL="457200" lvl="0" indent="-325755" algn="l" rtl="0">
              <a:lnSpc>
                <a:spcPct val="115000"/>
              </a:lnSpc>
              <a:spcBef>
                <a:spcPts val="0"/>
              </a:spcBef>
              <a:spcAft>
                <a:spcPts val="0"/>
              </a:spcAft>
              <a:buSzPct val="100000"/>
              <a:buFont typeface="Lexend"/>
              <a:buChar char="●"/>
            </a:pPr>
            <a:r>
              <a:rPr lang="en-US" sz="1800">
                <a:latin typeface="Lexend"/>
                <a:ea typeface="Lexend"/>
                <a:cs typeface="Lexend"/>
                <a:sym typeface="Lexend"/>
              </a:rPr>
              <a:t>Entertainment is optional </a:t>
            </a:r>
            <a:r>
              <a:rPr lang="en-US" sz="1447" i="1">
                <a:latin typeface="Lexend"/>
                <a:ea typeface="Lexend"/>
                <a:cs typeface="Lexend"/>
                <a:sym typeface="Lexend"/>
              </a:rPr>
              <a:t>(Baile Folklorico, Danza, Music, Mariachi) </a:t>
            </a:r>
            <a:endParaRPr sz="1447" i="1">
              <a:latin typeface="Lexend"/>
              <a:ea typeface="Lexend"/>
              <a:cs typeface="Lexend"/>
              <a:sym typeface="Lexend"/>
            </a:endParaRPr>
          </a:p>
        </p:txBody>
      </p:sp>
      <p:sp>
        <p:nvSpPr>
          <p:cNvPr id="207" name="Google Shape;207;g20362275475_0_31"/>
          <p:cNvSpPr txBox="1"/>
          <p:nvPr/>
        </p:nvSpPr>
        <p:spPr>
          <a:xfrm>
            <a:off x="615125" y="5830775"/>
            <a:ext cx="6070800" cy="378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endParaRPr/>
          </a:p>
        </p:txBody>
      </p:sp>
      <p:pic>
        <p:nvPicPr>
          <p:cNvPr id="208" name="Google Shape;208;g20362275475_0_31"/>
          <p:cNvPicPr preferRelativeResize="0"/>
          <p:nvPr/>
        </p:nvPicPr>
        <p:blipFill rotWithShape="1">
          <a:blip r:embed="rId3">
            <a:alphaModFix/>
          </a:blip>
          <a:srcRect t="10398" b="16163"/>
          <a:stretch/>
        </p:blipFill>
        <p:spPr>
          <a:xfrm>
            <a:off x="9141300" y="1427600"/>
            <a:ext cx="2875775" cy="2306975"/>
          </a:xfrm>
          <a:prstGeom prst="rect">
            <a:avLst/>
          </a:prstGeom>
          <a:noFill/>
          <a:ln>
            <a:noFill/>
          </a:ln>
        </p:spPr>
      </p:pic>
      <p:pic>
        <p:nvPicPr>
          <p:cNvPr id="209" name="Google Shape;209;g20362275475_0_31"/>
          <p:cNvPicPr preferRelativeResize="0"/>
          <p:nvPr/>
        </p:nvPicPr>
        <p:blipFill rotWithShape="1">
          <a:blip r:embed="rId4">
            <a:alphaModFix/>
          </a:blip>
          <a:srcRect t="46386"/>
          <a:stretch/>
        </p:blipFill>
        <p:spPr>
          <a:xfrm>
            <a:off x="9141300" y="4468250"/>
            <a:ext cx="2875775" cy="2156831"/>
          </a:xfrm>
          <a:prstGeom prst="rect">
            <a:avLst/>
          </a:prstGeom>
          <a:noFill/>
          <a:ln>
            <a:noFill/>
          </a:ln>
        </p:spPr>
      </p:pic>
      <p:pic>
        <p:nvPicPr>
          <p:cNvPr id="210" name="Google Shape;210;g20362275475_0_31"/>
          <p:cNvPicPr preferRelativeResize="0"/>
          <p:nvPr/>
        </p:nvPicPr>
        <p:blipFill>
          <a:blip r:embed="rId5">
            <a:alphaModFix/>
          </a:blip>
          <a:stretch>
            <a:fillRect/>
          </a:stretch>
        </p:blipFill>
        <p:spPr>
          <a:xfrm>
            <a:off x="8589950" y="3247725"/>
            <a:ext cx="1235101" cy="15677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animEffect transition="in" filter="fade">
                                      <p:cBhvr>
                                        <p:cTn id="7" dur="10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9F4"/>
        </a:solidFill>
        <a:effectLst/>
      </p:bgPr>
    </p:bg>
    <p:spTree>
      <p:nvGrpSpPr>
        <p:cNvPr id="1" name="Shape 214"/>
        <p:cNvGrpSpPr/>
        <p:nvPr/>
      </p:nvGrpSpPr>
      <p:grpSpPr>
        <a:xfrm>
          <a:off x="0" y="0"/>
          <a:ext cx="0" cy="0"/>
          <a:chOff x="0" y="0"/>
          <a:chExt cx="0" cy="0"/>
        </a:xfrm>
      </p:grpSpPr>
      <p:sp>
        <p:nvSpPr>
          <p:cNvPr id="215" name="Google Shape;215;g21344e902a0_0_40"/>
          <p:cNvSpPr txBox="1"/>
          <p:nvPr/>
        </p:nvSpPr>
        <p:spPr>
          <a:xfrm>
            <a:off x="615125" y="5830775"/>
            <a:ext cx="6070800" cy="378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endParaRPr/>
          </a:p>
        </p:txBody>
      </p:sp>
      <p:pic>
        <p:nvPicPr>
          <p:cNvPr id="216" name="Google Shape;216;g21344e902a0_0_40" descr="La gente de Patámbaro acompaña a la Virgen en su camino a la casa de la familia Cervantes. Cohetes y música de banda en su honor.&#10;Un saludo a todos los familiares y amigos que en esa fecha no nos pudieron visitar." title="Patámbaro. La Virgen de Guadalupe hacia la casa de la familia Cervantes. Parte 2.">
            <a:hlinkClick r:id="rId3"/>
          </p:cNvPr>
          <p:cNvPicPr preferRelativeResize="0"/>
          <p:nvPr/>
        </p:nvPicPr>
        <p:blipFill>
          <a:blip r:embed="rId4">
            <a:alphaModFix/>
          </a:blip>
          <a:stretch>
            <a:fillRect/>
          </a:stretch>
        </p:blipFill>
        <p:spPr>
          <a:xfrm>
            <a:off x="1662013" y="152400"/>
            <a:ext cx="8715575" cy="6536675"/>
          </a:xfrm>
          <a:prstGeom prst="rect">
            <a:avLst/>
          </a:prstGeom>
          <a:noFill/>
          <a:ln>
            <a:noFill/>
          </a:ln>
        </p:spPr>
      </p:pic>
      <p:pic>
        <p:nvPicPr>
          <p:cNvPr id="217" name="Google Shape;217;g21344e902a0_0_40"/>
          <p:cNvPicPr preferRelativeResize="0"/>
          <p:nvPr/>
        </p:nvPicPr>
        <p:blipFill rotWithShape="1">
          <a:blip r:embed="rId5">
            <a:alphaModFix/>
          </a:blip>
          <a:srcRect t="57505" b="13088"/>
          <a:stretch/>
        </p:blipFill>
        <p:spPr>
          <a:xfrm rot="-5400000">
            <a:off x="-1794225" y="3064900"/>
            <a:ext cx="5773723" cy="955025"/>
          </a:xfrm>
          <a:prstGeom prst="rect">
            <a:avLst/>
          </a:prstGeom>
          <a:noFill/>
          <a:ln>
            <a:noFill/>
          </a:ln>
        </p:spPr>
      </p:pic>
      <p:pic>
        <p:nvPicPr>
          <p:cNvPr id="218" name="Google Shape;218;g21344e902a0_0_40"/>
          <p:cNvPicPr preferRelativeResize="0"/>
          <p:nvPr/>
        </p:nvPicPr>
        <p:blipFill rotWithShape="1">
          <a:blip r:embed="rId5">
            <a:alphaModFix/>
          </a:blip>
          <a:srcRect t="57505" b="13088"/>
          <a:stretch/>
        </p:blipFill>
        <p:spPr>
          <a:xfrm rot="5400000">
            <a:off x="8060100" y="3068750"/>
            <a:ext cx="5773723" cy="955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fade">
                                      <p:cBhvr>
                                        <p:cTn id="7" dur="1000"/>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9F4"/>
        </a:solidFill>
        <a:effectLst/>
      </p:bgPr>
    </p:bg>
    <p:spTree>
      <p:nvGrpSpPr>
        <p:cNvPr id="1" name="Shape 222"/>
        <p:cNvGrpSpPr/>
        <p:nvPr/>
      </p:nvGrpSpPr>
      <p:grpSpPr>
        <a:xfrm>
          <a:off x="0" y="0"/>
          <a:ext cx="0" cy="0"/>
          <a:chOff x="0" y="0"/>
          <a:chExt cx="0" cy="0"/>
        </a:xfrm>
      </p:grpSpPr>
      <p:sp>
        <p:nvSpPr>
          <p:cNvPr id="223" name="Google Shape;223;g20362275475_0_17"/>
          <p:cNvSpPr txBox="1">
            <a:spLocks noGrp="1"/>
          </p:cNvSpPr>
          <p:nvPr>
            <p:ph type="ctrTitle"/>
          </p:nvPr>
        </p:nvSpPr>
        <p:spPr>
          <a:xfrm>
            <a:off x="1524000" y="817567"/>
            <a:ext cx="9144000" cy="8712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4200" u="sng">
                <a:latin typeface="Lexend SemiBold"/>
                <a:ea typeface="Lexend SemiBold"/>
                <a:cs typeface="Lexend SemiBold"/>
                <a:sym typeface="Lexend SemiBold"/>
              </a:rPr>
              <a:t>CHRISTMAS EVE - DECEMBER 24 </a:t>
            </a:r>
            <a:endParaRPr sz="4200" u="sng">
              <a:latin typeface="Lexend SemiBold"/>
              <a:ea typeface="Lexend SemiBold"/>
              <a:cs typeface="Lexend SemiBold"/>
              <a:sym typeface="Lexend SemiBold"/>
            </a:endParaRPr>
          </a:p>
          <a:p>
            <a:pPr marL="0" lvl="0" indent="0" algn="ctr" rtl="0">
              <a:spcBef>
                <a:spcPts val="0"/>
              </a:spcBef>
              <a:spcAft>
                <a:spcPts val="0"/>
              </a:spcAft>
              <a:buNone/>
            </a:pPr>
            <a:endParaRPr u="sng"/>
          </a:p>
        </p:txBody>
      </p:sp>
      <p:sp>
        <p:nvSpPr>
          <p:cNvPr id="224" name="Google Shape;224;g20362275475_0_17"/>
          <p:cNvSpPr txBox="1">
            <a:spLocks noGrp="1"/>
          </p:cNvSpPr>
          <p:nvPr>
            <p:ph type="subTitle" idx="1"/>
          </p:nvPr>
        </p:nvSpPr>
        <p:spPr>
          <a:xfrm>
            <a:off x="760175" y="1327700"/>
            <a:ext cx="10592100" cy="2628300"/>
          </a:xfrm>
          <a:prstGeom prst="rect">
            <a:avLst/>
          </a:prstGeom>
        </p:spPr>
        <p:txBody>
          <a:bodyPr spcFirstLastPara="1" wrap="square" lIns="91425" tIns="45700" rIns="91425" bIns="45700" anchor="t" anchorCtr="0">
            <a:normAutofit/>
          </a:bodyPr>
          <a:lstStyle/>
          <a:p>
            <a:pPr marL="457200" lvl="0" indent="-342900" algn="l" rtl="0">
              <a:lnSpc>
                <a:spcPct val="115000"/>
              </a:lnSpc>
              <a:spcBef>
                <a:spcPts val="0"/>
              </a:spcBef>
              <a:spcAft>
                <a:spcPts val="0"/>
              </a:spcAft>
              <a:buSzPts val="1800"/>
              <a:buFont typeface="Lexend"/>
              <a:buChar char="●"/>
            </a:pPr>
            <a:r>
              <a:rPr lang="en-US" sz="1800">
                <a:latin typeface="Lexend"/>
                <a:ea typeface="Lexend"/>
                <a:cs typeface="Lexend"/>
                <a:sym typeface="Lexend"/>
              </a:rPr>
              <a:t>The last posada is held in the village church. </a:t>
            </a:r>
            <a:endParaRPr sz="1800">
              <a:latin typeface="Lexend"/>
              <a:ea typeface="Lexend"/>
              <a:cs typeface="Lexend"/>
              <a:sym typeface="Lexend"/>
            </a:endParaRPr>
          </a:p>
          <a:p>
            <a:pPr marL="457200" lvl="0" indent="0" algn="l" rtl="0">
              <a:lnSpc>
                <a:spcPct val="115000"/>
              </a:lnSpc>
              <a:spcBef>
                <a:spcPts val="0"/>
              </a:spcBef>
              <a:spcAft>
                <a:spcPts val="0"/>
              </a:spcAft>
              <a:buNone/>
            </a:pPr>
            <a:endParaRPr sz="1800">
              <a:latin typeface="Lexend"/>
              <a:ea typeface="Lexend"/>
              <a:cs typeface="Lexend"/>
              <a:sym typeface="Lexend"/>
            </a:endParaRPr>
          </a:p>
          <a:p>
            <a:pPr marL="457200" lvl="0" indent="-342900" algn="l" rtl="0">
              <a:lnSpc>
                <a:spcPct val="115000"/>
              </a:lnSpc>
              <a:spcBef>
                <a:spcPts val="0"/>
              </a:spcBef>
              <a:spcAft>
                <a:spcPts val="0"/>
              </a:spcAft>
              <a:buSzPts val="1800"/>
              <a:buFont typeface="Lexend"/>
              <a:buChar char="●"/>
            </a:pPr>
            <a:r>
              <a:rPr lang="en-US" sz="1800">
                <a:latin typeface="Lexend"/>
                <a:ea typeface="Lexend"/>
                <a:cs typeface="Lexend"/>
                <a:sym typeface="Lexend"/>
              </a:rPr>
              <a:t>At Midnight, visit and kiss Baby Jesus at each house that has a nativity scene display.</a:t>
            </a:r>
            <a:endParaRPr sz="1800">
              <a:latin typeface="Lexend"/>
              <a:ea typeface="Lexend"/>
              <a:cs typeface="Lexend"/>
              <a:sym typeface="Lexend"/>
            </a:endParaRPr>
          </a:p>
          <a:p>
            <a:pPr marL="457200" lvl="0" indent="0" algn="l" rtl="0">
              <a:lnSpc>
                <a:spcPct val="115000"/>
              </a:lnSpc>
              <a:spcBef>
                <a:spcPts val="0"/>
              </a:spcBef>
              <a:spcAft>
                <a:spcPts val="0"/>
              </a:spcAft>
              <a:buNone/>
            </a:pPr>
            <a:endParaRPr sz="1800">
              <a:latin typeface="Lexend"/>
              <a:ea typeface="Lexend"/>
              <a:cs typeface="Lexend"/>
              <a:sym typeface="Lexend"/>
            </a:endParaRPr>
          </a:p>
          <a:p>
            <a:pPr marL="457200" lvl="0" indent="-342900" algn="l" rtl="0">
              <a:lnSpc>
                <a:spcPct val="115000"/>
              </a:lnSpc>
              <a:spcBef>
                <a:spcPts val="0"/>
              </a:spcBef>
              <a:spcAft>
                <a:spcPts val="0"/>
              </a:spcAft>
              <a:buSzPts val="1800"/>
              <a:buFont typeface="Lexend"/>
              <a:buChar char="●"/>
            </a:pPr>
            <a:r>
              <a:rPr lang="en-US" sz="1800">
                <a:latin typeface="Lexend"/>
                <a:ea typeface="Lexend"/>
                <a:cs typeface="Lexend"/>
                <a:sym typeface="Lexend"/>
              </a:rPr>
              <a:t>Receive an Aginaldo </a:t>
            </a:r>
            <a:br>
              <a:rPr lang="en-US" sz="1800">
                <a:latin typeface="Lexend"/>
                <a:ea typeface="Lexend"/>
                <a:cs typeface="Lexend"/>
                <a:sym typeface="Lexend"/>
              </a:rPr>
            </a:br>
            <a:r>
              <a:rPr lang="en-US" sz="1200" i="1">
                <a:latin typeface="Lexend"/>
                <a:ea typeface="Lexend"/>
                <a:cs typeface="Lexend"/>
                <a:sym typeface="Lexend"/>
              </a:rPr>
              <a:t>(Goody bags, grateful to the community, modest treat, equivalent gift for kids, that the Kings brought for baby Jesus upon his birth).</a:t>
            </a:r>
            <a:endParaRPr sz="1200" i="1">
              <a:latin typeface="Lexend"/>
              <a:ea typeface="Lexend"/>
              <a:cs typeface="Lexend"/>
              <a:sym typeface="Lexend"/>
            </a:endParaRPr>
          </a:p>
        </p:txBody>
      </p:sp>
      <p:pic>
        <p:nvPicPr>
          <p:cNvPr id="225" name="Google Shape;225;g20362275475_0_17"/>
          <p:cNvPicPr preferRelativeResize="0"/>
          <p:nvPr/>
        </p:nvPicPr>
        <p:blipFill>
          <a:blip r:embed="rId3">
            <a:alphaModFix/>
          </a:blip>
          <a:stretch>
            <a:fillRect/>
          </a:stretch>
        </p:blipFill>
        <p:spPr>
          <a:xfrm>
            <a:off x="288775" y="3926275"/>
            <a:ext cx="3616029" cy="2713475"/>
          </a:xfrm>
          <a:prstGeom prst="rect">
            <a:avLst/>
          </a:prstGeom>
          <a:noFill/>
          <a:ln>
            <a:noFill/>
          </a:ln>
        </p:spPr>
      </p:pic>
      <p:pic>
        <p:nvPicPr>
          <p:cNvPr id="226" name="Google Shape;226;g20362275475_0_17"/>
          <p:cNvPicPr preferRelativeResize="0"/>
          <p:nvPr/>
        </p:nvPicPr>
        <p:blipFill>
          <a:blip r:embed="rId4">
            <a:alphaModFix/>
          </a:blip>
          <a:stretch>
            <a:fillRect/>
          </a:stretch>
        </p:blipFill>
        <p:spPr>
          <a:xfrm>
            <a:off x="4077775" y="3926283"/>
            <a:ext cx="2035100" cy="2713466"/>
          </a:xfrm>
          <a:prstGeom prst="rect">
            <a:avLst/>
          </a:prstGeom>
          <a:noFill/>
          <a:ln>
            <a:noFill/>
          </a:ln>
        </p:spPr>
      </p:pic>
      <p:pic>
        <p:nvPicPr>
          <p:cNvPr id="227" name="Google Shape;227;g20362275475_0_17"/>
          <p:cNvPicPr preferRelativeResize="0"/>
          <p:nvPr/>
        </p:nvPicPr>
        <p:blipFill>
          <a:blip r:embed="rId5">
            <a:alphaModFix/>
          </a:blip>
          <a:stretch>
            <a:fillRect/>
          </a:stretch>
        </p:blipFill>
        <p:spPr>
          <a:xfrm>
            <a:off x="9815325" y="3926275"/>
            <a:ext cx="2035100" cy="2713462"/>
          </a:xfrm>
          <a:prstGeom prst="rect">
            <a:avLst/>
          </a:prstGeom>
          <a:noFill/>
          <a:ln>
            <a:noFill/>
          </a:ln>
        </p:spPr>
      </p:pic>
      <p:pic>
        <p:nvPicPr>
          <p:cNvPr id="228" name="Google Shape;228;g20362275475_0_17"/>
          <p:cNvPicPr preferRelativeResize="0"/>
          <p:nvPr/>
        </p:nvPicPr>
        <p:blipFill rotWithShape="1">
          <a:blip r:embed="rId6">
            <a:alphaModFix/>
          </a:blip>
          <a:srcRect l="18160" t="5669" r="8963"/>
          <a:stretch/>
        </p:blipFill>
        <p:spPr>
          <a:xfrm>
            <a:off x="6177600" y="4108400"/>
            <a:ext cx="3494352" cy="25440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2"/>
        <p:cNvGrpSpPr/>
        <p:nvPr/>
      </p:nvGrpSpPr>
      <p:grpSpPr>
        <a:xfrm>
          <a:off x="0" y="0"/>
          <a:ext cx="0" cy="0"/>
          <a:chOff x="0" y="0"/>
          <a:chExt cx="0" cy="0"/>
        </a:xfrm>
      </p:grpSpPr>
      <p:sp>
        <p:nvSpPr>
          <p:cNvPr id="233" name="Google Shape;233;g1fe5a1a0985_0_23"/>
          <p:cNvSpPr txBox="1"/>
          <p:nvPr/>
        </p:nvSpPr>
        <p:spPr>
          <a:xfrm>
            <a:off x="2134775" y="179875"/>
            <a:ext cx="9780300" cy="831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4200" u="sng">
                <a:solidFill>
                  <a:schemeClr val="dk1"/>
                </a:solidFill>
                <a:latin typeface="Lexend SemiBold"/>
                <a:ea typeface="Lexend SemiBold"/>
                <a:cs typeface="Lexend SemiBold"/>
                <a:sym typeface="Lexend SemiBold"/>
              </a:rPr>
              <a:t>CHRISTMAS DAY: DECEMBER 25</a:t>
            </a:r>
            <a:endParaRPr sz="2900" u="sng">
              <a:solidFill>
                <a:schemeClr val="dk1"/>
              </a:solidFill>
            </a:endParaRPr>
          </a:p>
        </p:txBody>
      </p:sp>
      <p:pic>
        <p:nvPicPr>
          <p:cNvPr id="234" name="Google Shape;234;g1fe5a1a0985_0_23"/>
          <p:cNvPicPr preferRelativeResize="0"/>
          <p:nvPr/>
        </p:nvPicPr>
        <p:blipFill>
          <a:blip r:embed="rId4">
            <a:alphaModFix/>
          </a:blip>
          <a:stretch>
            <a:fillRect/>
          </a:stretch>
        </p:blipFill>
        <p:spPr>
          <a:xfrm>
            <a:off x="9189525" y="1582312"/>
            <a:ext cx="2604951" cy="3473275"/>
          </a:xfrm>
          <a:prstGeom prst="rect">
            <a:avLst/>
          </a:prstGeom>
          <a:noFill/>
          <a:ln>
            <a:noFill/>
          </a:ln>
        </p:spPr>
      </p:pic>
      <p:pic>
        <p:nvPicPr>
          <p:cNvPr id="235" name="Google Shape;235;g1fe5a1a0985_0_23"/>
          <p:cNvPicPr preferRelativeResize="0"/>
          <p:nvPr/>
        </p:nvPicPr>
        <p:blipFill>
          <a:blip r:embed="rId5">
            <a:alphaModFix/>
          </a:blip>
          <a:stretch>
            <a:fillRect/>
          </a:stretch>
        </p:blipFill>
        <p:spPr>
          <a:xfrm>
            <a:off x="6474300" y="3305775"/>
            <a:ext cx="2463525" cy="3284700"/>
          </a:xfrm>
          <a:prstGeom prst="rect">
            <a:avLst/>
          </a:prstGeom>
          <a:noFill/>
          <a:ln>
            <a:noFill/>
          </a:ln>
        </p:spPr>
      </p:pic>
      <p:sp>
        <p:nvSpPr>
          <p:cNvPr id="236" name="Google Shape;236;g1fe5a1a0985_0_23"/>
          <p:cNvSpPr txBox="1"/>
          <p:nvPr/>
        </p:nvSpPr>
        <p:spPr>
          <a:xfrm>
            <a:off x="2895450" y="1582300"/>
            <a:ext cx="4836000" cy="1200600"/>
          </a:xfrm>
          <a:prstGeom prst="rect">
            <a:avLst/>
          </a:prstGeom>
          <a:noFill/>
          <a:ln>
            <a:noFill/>
          </a:ln>
        </p:spPr>
        <p:txBody>
          <a:bodyPr spcFirstLastPara="1" wrap="square" lIns="91425" tIns="91425" rIns="91425" bIns="91425" anchor="t" anchorCtr="0">
            <a:spAutoFit/>
          </a:bodyPr>
          <a:lstStyle/>
          <a:p>
            <a:pPr marL="914400" lvl="0" indent="0" algn="l" rtl="0">
              <a:lnSpc>
                <a:spcPct val="115000"/>
              </a:lnSpc>
              <a:spcBef>
                <a:spcPts val="0"/>
              </a:spcBef>
              <a:spcAft>
                <a:spcPts val="0"/>
              </a:spcAft>
              <a:buNone/>
            </a:pPr>
            <a:r>
              <a:rPr lang="en-US" sz="2000">
                <a:solidFill>
                  <a:schemeClr val="dk1"/>
                </a:solidFill>
                <a:latin typeface="Lexend"/>
                <a:ea typeface="Lexend"/>
                <a:cs typeface="Lexend"/>
                <a:sym typeface="Lexend"/>
              </a:rPr>
              <a:t>The godparents gather at the church to give all children in the village a gift.</a:t>
            </a:r>
            <a:endParaRPr sz="2000">
              <a:solidFill>
                <a:schemeClr val="dk1"/>
              </a:solidFill>
              <a:latin typeface="Lexend"/>
              <a:ea typeface="Lexend"/>
              <a:cs typeface="Lexend"/>
              <a:sym typeface="Lexend"/>
            </a:endParaRPr>
          </a:p>
        </p:txBody>
      </p:sp>
      <p:pic>
        <p:nvPicPr>
          <p:cNvPr id="237" name="Google Shape;237;g1fe5a1a0985_0_23"/>
          <p:cNvPicPr preferRelativeResize="0"/>
          <p:nvPr/>
        </p:nvPicPr>
        <p:blipFill>
          <a:blip r:embed="rId6">
            <a:alphaModFix/>
          </a:blip>
          <a:stretch>
            <a:fillRect/>
          </a:stretch>
        </p:blipFill>
        <p:spPr>
          <a:xfrm>
            <a:off x="3806550" y="3272862"/>
            <a:ext cx="2416059" cy="33505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1"/>
        <p:cNvGrpSpPr/>
        <p:nvPr/>
      </p:nvGrpSpPr>
      <p:grpSpPr>
        <a:xfrm>
          <a:off x="0" y="0"/>
          <a:ext cx="0" cy="0"/>
          <a:chOff x="0" y="0"/>
          <a:chExt cx="0" cy="0"/>
        </a:xfrm>
      </p:grpSpPr>
      <p:pic>
        <p:nvPicPr>
          <p:cNvPr id="242" name="Google Shape;242;g1fe5a1a0985_0_15"/>
          <p:cNvPicPr preferRelativeResize="0"/>
          <p:nvPr/>
        </p:nvPicPr>
        <p:blipFill>
          <a:blip r:embed="rId4">
            <a:alphaModFix/>
          </a:blip>
          <a:stretch>
            <a:fillRect/>
          </a:stretch>
        </p:blipFill>
        <p:spPr>
          <a:xfrm>
            <a:off x="9972075" y="5397650"/>
            <a:ext cx="2045149" cy="1460350"/>
          </a:xfrm>
          <a:prstGeom prst="rect">
            <a:avLst/>
          </a:prstGeom>
          <a:noFill/>
          <a:ln>
            <a:noFill/>
          </a:ln>
        </p:spPr>
      </p:pic>
      <p:sp>
        <p:nvSpPr>
          <p:cNvPr id="243" name="Google Shape;243;g1fe5a1a0985_0_15"/>
          <p:cNvSpPr txBox="1"/>
          <p:nvPr/>
        </p:nvSpPr>
        <p:spPr>
          <a:xfrm>
            <a:off x="2082325" y="252800"/>
            <a:ext cx="77424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200" u="sng">
                <a:latin typeface="Lexend SemiBold"/>
                <a:ea typeface="Lexend SemiBold"/>
                <a:cs typeface="Lexend SemiBold"/>
                <a:sym typeface="Lexend SemiBold"/>
              </a:rPr>
              <a:t>FIESTA PATRONAL</a:t>
            </a:r>
            <a:endParaRPr sz="4200" u="sng">
              <a:latin typeface="Lexend SemiBold"/>
              <a:ea typeface="Lexend SemiBold"/>
              <a:cs typeface="Lexend SemiBold"/>
              <a:sym typeface="Lexend SemiBold"/>
            </a:endParaRPr>
          </a:p>
        </p:txBody>
      </p:sp>
      <p:sp>
        <p:nvSpPr>
          <p:cNvPr id="244" name="Google Shape;244;g1fe5a1a0985_0_15"/>
          <p:cNvSpPr txBox="1"/>
          <p:nvPr/>
        </p:nvSpPr>
        <p:spPr>
          <a:xfrm>
            <a:off x="2889325" y="1873650"/>
            <a:ext cx="6066600" cy="29553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SzPts val="2000"/>
              <a:buFont typeface="Lexend"/>
              <a:buChar char="●"/>
            </a:pPr>
            <a:r>
              <a:rPr lang="en-US" sz="2000">
                <a:latin typeface="Lexend"/>
                <a:ea typeface="Lexend"/>
                <a:cs typeface="Lexend"/>
                <a:sym typeface="Lexend"/>
              </a:rPr>
              <a:t>Mexican tradition - honor their patron saint.</a:t>
            </a:r>
            <a:br>
              <a:rPr lang="en-US" sz="2000">
                <a:latin typeface="Lexend"/>
                <a:ea typeface="Lexend"/>
                <a:cs typeface="Lexend"/>
                <a:sym typeface="Lexend"/>
              </a:rPr>
            </a:br>
            <a:endParaRPr sz="2000">
              <a:latin typeface="Lexend"/>
              <a:ea typeface="Lexend"/>
              <a:cs typeface="Lexend"/>
              <a:sym typeface="Lexend"/>
            </a:endParaRPr>
          </a:p>
          <a:p>
            <a:pPr marL="457200" lvl="0" indent="-355600" algn="l" rtl="0">
              <a:spcBef>
                <a:spcPts val="0"/>
              </a:spcBef>
              <a:spcAft>
                <a:spcPts val="0"/>
              </a:spcAft>
              <a:buSzPts val="2000"/>
              <a:buFont typeface="Lexend"/>
              <a:buChar char="●"/>
            </a:pPr>
            <a:r>
              <a:rPr lang="en-US" sz="2000">
                <a:latin typeface="Lexend"/>
                <a:ea typeface="Lexend"/>
                <a:cs typeface="Lexend"/>
                <a:sym typeface="Lexend"/>
              </a:rPr>
              <a:t>Both a traditional religious activity and a lively secular celebration centered around the village church and plaza.</a:t>
            </a:r>
            <a:br>
              <a:rPr lang="en-US" sz="2000">
                <a:latin typeface="Lexend"/>
                <a:ea typeface="Lexend"/>
                <a:cs typeface="Lexend"/>
                <a:sym typeface="Lexend"/>
              </a:rPr>
            </a:br>
            <a:endParaRPr sz="2000">
              <a:latin typeface="Lexend"/>
              <a:ea typeface="Lexend"/>
              <a:cs typeface="Lexend"/>
              <a:sym typeface="Lexend"/>
            </a:endParaRPr>
          </a:p>
          <a:p>
            <a:pPr marL="457200" lvl="0" indent="-355600" algn="l" rtl="0">
              <a:spcBef>
                <a:spcPts val="0"/>
              </a:spcBef>
              <a:spcAft>
                <a:spcPts val="0"/>
              </a:spcAft>
              <a:buSzPts val="2000"/>
              <a:buFont typeface="Lexend"/>
              <a:buChar char="●"/>
            </a:pPr>
            <a:r>
              <a:rPr lang="en-US" sz="2000">
                <a:latin typeface="Lexend"/>
                <a:ea typeface="Lexend"/>
                <a:cs typeface="Lexend"/>
                <a:sym typeface="Lexend"/>
              </a:rPr>
              <a:t>Give thanks to the Virgin of Guadalupe </a:t>
            </a:r>
            <a:br>
              <a:rPr lang="en-US" sz="2000">
                <a:latin typeface="Lexend"/>
                <a:ea typeface="Lexend"/>
                <a:cs typeface="Lexend"/>
                <a:sym typeface="Lexend"/>
              </a:rPr>
            </a:br>
            <a:r>
              <a:rPr lang="en-US" sz="2000">
                <a:latin typeface="Lexend"/>
                <a:ea typeface="Lexend"/>
                <a:cs typeface="Lexend"/>
                <a:sym typeface="Lexend"/>
              </a:rPr>
              <a:t>for the blessings given upon the people </a:t>
            </a:r>
            <a:br>
              <a:rPr lang="en-US" sz="2000">
                <a:latin typeface="Lexend"/>
                <a:ea typeface="Lexend"/>
                <a:cs typeface="Lexend"/>
                <a:sym typeface="Lexend"/>
              </a:rPr>
            </a:br>
            <a:r>
              <a:rPr lang="en-US" sz="2000">
                <a:latin typeface="Lexend"/>
                <a:ea typeface="Lexend"/>
                <a:cs typeface="Lexend"/>
                <a:sym typeface="Lexend"/>
              </a:rPr>
              <a:t>and the village.</a:t>
            </a:r>
            <a:endParaRPr sz="2000">
              <a:latin typeface="Lexend"/>
              <a:ea typeface="Lexend"/>
              <a:cs typeface="Lexend"/>
              <a:sym typeface="Lexend"/>
            </a:endParaRPr>
          </a:p>
        </p:txBody>
      </p:sp>
      <p:pic>
        <p:nvPicPr>
          <p:cNvPr id="245" name="Google Shape;245;g1fe5a1a0985_0_15"/>
          <p:cNvPicPr preferRelativeResize="0"/>
          <p:nvPr/>
        </p:nvPicPr>
        <p:blipFill rotWithShape="1">
          <a:blip r:embed="rId5">
            <a:alphaModFix/>
          </a:blip>
          <a:srcRect b="12026"/>
          <a:stretch/>
        </p:blipFill>
        <p:spPr>
          <a:xfrm>
            <a:off x="225800" y="203575"/>
            <a:ext cx="1856524" cy="2703995"/>
          </a:xfrm>
          <a:prstGeom prst="rect">
            <a:avLst/>
          </a:prstGeom>
          <a:noFill/>
          <a:ln>
            <a:noFill/>
          </a:ln>
        </p:spPr>
      </p:pic>
      <p:pic>
        <p:nvPicPr>
          <p:cNvPr id="246" name="Google Shape;246;g1fe5a1a0985_0_15"/>
          <p:cNvPicPr preferRelativeResize="0"/>
          <p:nvPr/>
        </p:nvPicPr>
        <p:blipFill rotWithShape="1">
          <a:blip r:embed="rId6">
            <a:alphaModFix/>
          </a:blip>
          <a:srcRect t="19114" b="19445"/>
          <a:stretch/>
        </p:blipFill>
        <p:spPr>
          <a:xfrm>
            <a:off x="225800" y="3059379"/>
            <a:ext cx="1856525" cy="280729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0"/>
        <p:cNvGrpSpPr/>
        <p:nvPr/>
      </p:nvGrpSpPr>
      <p:grpSpPr>
        <a:xfrm>
          <a:off x="0" y="0"/>
          <a:ext cx="0" cy="0"/>
          <a:chOff x="0" y="0"/>
          <a:chExt cx="0" cy="0"/>
        </a:xfrm>
      </p:grpSpPr>
      <p:sp>
        <p:nvSpPr>
          <p:cNvPr id="251" name="Google Shape;251;g1fe5a1a0985_0_20"/>
          <p:cNvSpPr txBox="1"/>
          <p:nvPr/>
        </p:nvSpPr>
        <p:spPr>
          <a:xfrm>
            <a:off x="1029650" y="234550"/>
            <a:ext cx="111624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200" u="sng">
                <a:latin typeface="Lexend SemiBold"/>
                <a:ea typeface="Lexend SemiBold"/>
                <a:cs typeface="Lexend SemiBold"/>
                <a:sym typeface="Lexend SemiBold"/>
              </a:rPr>
              <a:t>ENTERTAINMENT RACES: DECEMBER 26</a:t>
            </a:r>
            <a:endParaRPr sz="4200" u="sng">
              <a:latin typeface="Lexend SemiBold"/>
              <a:ea typeface="Lexend SemiBold"/>
              <a:cs typeface="Lexend SemiBold"/>
              <a:sym typeface="Lexend SemiBold"/>
            </a:endParaRPr>
          </a:p>
        </p:txBody>
      </p:sp>
      <p:sp>
        <p:nvSpPr>
          <p:cNvPr id="252" name="Google Shape;252;g1fe5a1a0985_0_20"/>
          <p:cNvSpPr txBox="1"/>
          <p:nvPr/>
        </p:nvSpPr>
        <p:spPr>
          <a:xfrm>
            <a:off x="7543800" y="1777474"/>
            <a:ext cx="4014300" cy="20319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SzPts val="2000"/>
              <a:buFont typeface="Lexend"/>
              <a:buChar char="●"/>
            </a:pPr>
            <a:r>
              <a:rPr lang="en-US" sz="2000">
                <a:latin typeface="Lexend"/>
                <a:ea typeface="Lexend"/>
                <a:cs typeface="Lexend"/>
                <a:sym typeface="Lexend"/>
              </a:rPr>
              <a:t>Family friendly event.</a:t>
            </a:r>
            <a:endParaRPr sz="2000">
              <a:latin typeface="Lexend"/>
              <a:ea typeface="Lexend"/>
              <a:cs typeface="Lexend"/>
              <a:sym typeface="Lexend"/>
            </a:endParaRPr>
          </a:p>
          <a:p>
            <a:pPr marL="457200" lvl="0" indent="0" algn="l" rtl="0">
              <a:spcBef>
                <a:spcPts val="0"/>
              </a:spcBef>
              <a:spcAft>
                <a:spcPts val="0"/>
              </a:spcAft>
              <a:buNone/>
            </a:pPr>
            <a:endParaRPr sz="2000">
              <a:latin typeface="Lexend"/>
              <a:ea typeface="Lexend"/>
              <a:cs typeface="Lexend"/>
              <a:sym typeface="Lexend"/>
            </a:endParaRPr>
          </a:p>
          <a:p>
            <a:pPr marL="457200" lvl="0" indent="-355600" algn="l" rtl="0">
              <a:spcBef>
                <a:spcPts val="0"/>
              </a:spcBef>
              <a:spcAft>
                <a:spcPts val="0"/>
              </a:spcAft>
              <a:buSzPts val="2000"/>
              <a:buFont typeface="Lexend"/>
              <a:buChar char="●"/>
            </a:pPr>
            <a:r>
              <a:rPr lang="en-US" sz="2000">
                <a:latin typeface="Lexend"/>
                <a:ea typeface="Lexend"/>
                <a:cs typeface="Lexend"/>
                <a:sym typeface="Lexend"/>
              </a:rPr>
              <a:t>Horses, ATV’s, Adults, and Children.</a:t>
            </a:r>
            <a:endParaRPr sz="2000">
              <a:latin typeface="Lexend"/>
              <a:ea typeface="Lexend"/>
              <a:cs typeface="Lexend"/>
              <a:sym typeface="Lexend"/>
            </a:endParaRPr>
          </a:p>
          <a:p>
            <a:pPr marL="0" lvl="0" indent="0" algn="l" rtl="0">
              <a:spcBef>
                <a:spcPts val="0"/>
              </a:spcBef>
              <a:spcAft>
                <a:spcPts val="0"/>
              </a:spcAft>
              <a:buNone/>
            </a:pPr>
            <a:endParaRPr sz="2000">
              <a:latin typeface="Lexend"/>
              <a:ea typeface="Lexend"/>
              <a:cs typeface="Lexend"/>
              <a:sym typeface="Lexend"/>
            </a:endParaRPr>
          </a:p>
          <a:p>
            <a:pPr marL="0" lvl="0" indent="0" algn="l" rtl="0">
              <a:spcBef>
                <a:spcPts val="0"/>
              </a:spcBef>
              <a:spcAft>
                <a:spcPts val="0"/>
              </a:spcAft>
              <a:buNone/>
            </a:pPr>
            <a:endParaRPr sz="2000">
              <a:latin typeface="Lexend"/>
              <a:ea typeface="Lexend"/>
              <a:cs typeface="Lexend"/>
              <a:sym typeface="Lexend"/>
            </a:endParaRPr>
          </a:p>
        </p:txBody>
      </p:sp>
      <p:pic>
        <p:nvPicPr>
          <p:cNvPr id="253" name="Google Shape;253;g1fe5a1a0985_0_20"/>
          <p:cNvPicPr preferRelativeResize="0"/>
          <p:nvPr/>
        </p:nvPicPr>
        <p:blipFill>
          <a:blip r:embed="rId4">
            <a:alphaModFix/>
          </a:blip>
          <a:stretch>
            <a:fillRect/>
          </a:stretch>
        </p:blipFill>
        <p:spPr>
          <a:xfrm>
            <a:off x="3889100" y="2044025"/>
            <a:ext cx="2571300" cy="3428374"/>
          </a:xfrm>
          <a:prstGeom prst="rect">
            <a:avLst/>
          </a:prstGeom>
          <a:noFill/>
          <a:ln>
            <a:noFill/>
          </a:ln>
        </p:spPr>
      </p:pic>
      <p:pic>
        <p:nvPicPr>
          <p:cNvPr id="254" name="Google Shape;254;g1fe5a1a0985_0_20"/>
          <p:cNvPicPr preferRelativeResize="0"/>
          <p:nvPr/>
        </p:nvPicPr>
        <p:blipFill rotWithShape="1">
          <a:blip r:embed="rId5">
            <a:alphaModFix/>
          </a:blip>
          <a:srcRect r="10762"/>
          <a:stretch/>
        </p:blipFill>
        <p:spPr>
          <a:xfrm>
            <a:off x="6925503" y="3440750"/>
            <a:ext cx="4801322" cy="2730750"/>
          </a:xfrm>
          <a:prstGeom prst="rect">
            <a:avLst/>
          </a:prstGeom>
          <a:noFill/>
          <a:ln>
            <a:noFill/>
          </a:ln>
        </p:spPr>
      </p:pic>
      <p:pic>
        <p:nvPicPr>
          <p:cNvPr id="255" name="Google Shape;255;g1fe5a1a0985_0_20"/>
          <p:cNvPicPr preferRelativeResize="0"/>
          <p:nvPr/>
        </p:nvPicPr>
        <p:blipFill rotWithShape="1">
          <a:blip r:embed="rId6">
            <a:alphaModFix/>
          </a:blip>
          <a:srcRect l="8991" t="15618"/>
          <a:stretch/>
        </p:blipFill>
        <p:spPr>
          <a:xfrm>
            <a:off x="1545475" y="1358788"/>
            <a:ext cx="2874727" cy="23618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9"/>
        <p:cNvGrpSpPr/>
        <p:nvPr/>
      </p:nvGrpSpPr>
      <p:grpSpPr>
        <a:xfrm>
          <a:off x="0" y="0"/>
          <a:ext cx="0" cy="0"/>
          <a:chOff x="0" y="0"/>
          <a:chExt cx="0" cy="0"/>
        </a:xfrm>
      </p:grpSpPr>
      <p:sp>
        <p:nvSpPr>
          <p:cNvPr id="260" name="Google Shape;260;p17"/>
          <p:cNvSpPr txBox="1"/>
          <p:nvPr/>
        </p:nvSpPr>
        <p:spPr>
          <a:xfrm>
            <a:off x="4655075" y="0"/>
            <a:ext cx="7536900" cy="183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100">
                <a:latin typeface="Lexend SemiBold"/>
                <a:ea typeface="Lexend SemiBold"/>
                <a:cs typeface="Lexend SemiBold"/>
                <a:sym typeface="Lexend SemiBold"/>
              </a:rPr>
              <a:t>ENTERTAINMENT JARIPEO </a:t>
            </a:r>
            <a:br>
              <a:rPr lang="en-US" sz="3100">
                <a:latin typeface="Lexend SemiBold"/>
                <a:ea typeface="Lexend SemiBold"/>
                <a:cs typeface="Lexend SemiBold"/>
                <a:sym typeface="Lexend SemiBold"/>
              </a:rPr>
            </a:br>
            <a:r>
              <a:rPr lang="en-US" sz="3100">
                <a:latin typeface="Lexend SemiBold"/>
                <a:ea typeface="Lexend SemiBold"/>
                <a:cs typeface="Lexend SemiBold"/>
                <a:sym typeface="Lexend SemiBold"/>
              </a:rPr>
              <a:t>(RODEO/ BULL RIDING) </a:t>
            </a:r>
            <a:endParaRPr sz="3100">
              <a:latin typeface="Lexend SemiBold"/>
              <a:ea typeface="Lexend SemiBold"/>
              <a:cs typeface="Lexend SemiBold"/>
              <a:sym typeface="Lexend SemiBold"/>
            </a:endParaRPr>
          </a:p>
          <a:p>
            <a:pPr marL="0" lvl="0" indent="0" algn="ctr" rtl="0">
              <a:spcBef>
                <a:spcPts val="0"/>
              </a:spcBef>
              <a:spcAft>
                <a:spcPts val="0"/>
              </a:spcAft>
              <a:buNone/>
            </a:pPr>
            <a:r>
              <a:rPr lang="en-US" sz="3100">
                <a:latin typeface="Lexend SemiBold"/>
                <a:ea typeface="Lexend SemiBold"/>
                <a:cs typeface="Lexend SemiBold"/>
                <a:sym typeface="Lexend SemiBold"/>
              </a:rPr>
              <a:t>DECEMBER 27</a:t>
            </a:r>
            <a:endParaRPr sz="3100">
              <a:latin typeface="Lexend SemiBold"/>
              <a:ea typeface="Lexend SemiBold"/>
              <a:cs typeface="Lexend SemiBold"/>
              <a:sym typeface="Lexend SemiBold"/>
            </a:endParaRPr>
          </a:p>
          <a:p>
            <a:pPr marL="0" lvl="0" indent="0" algn="l" rtl="0">
              <a:spcBef>
                <a:spcPts val="0"/>
              </a:spcBef>
              <a:spcAft>
                <a:spcPts val="0"/>
              </a:spcAft>
              <a:buNone/>
            </a:pPr>
            <a:endParaRPr/>
          </a:p>
        </p:txBody>
      </p:sp>
      <p:sp>
        <p:nvSpPr>
          <p:cNvPr id="261" name="Google Shape;261;p17"/>
          <p:cNvSpPr txBox="1"/>
          <p:nvPr/>
        </p:nvSpPr>
        <p:spPr>
          <a:xfrm>
            <a:off x="6877025" y="2276000"/>
            <a:ext cx="4978500" cy="21702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SzPts val="2000"/>
              <a:buFont typeface="Lexend"/>
              <a:buChar char="●"/>
            </a:pPr>
            <a:r>
              <a:rPr lang="en-US" sz="2000">
                <a:latin typeface="Lexend"/>
                <a:ea typeface="Lexend"/>
                <a:cs typeface="Lexend"/>
                <a:sym typeface="Lexend"/>
              </a:rPr>
              <a:t>A full day event of bull riding and family friendly entertainment</a:t>
            </a:r>
            <a:br>
              <a:rPr lang="en-US" sz="2000">
                <a:latin typeface="Lexend"/>
                <a:ea typeface="Lexend"/>
                <a:cs typeface="Lexend"/>
                <a:sym typeface="Lexend"/>
              </a:rPr>
            </a:br>
            <a:endParaRPr sz="2000">
              <a:latin typeface="Lexend"/>
              <a:ea typeface="Lexend"/>
              <a:cs typeface="Lexend"/>
              <a:sym typeface="Lexend"/>
            </a:endParaRPr>
          </a:p>
          <a:p>
            <a:pPr marL="457200" lvl="0" indent="-355600" algn="l" rtl="0">
              <a:spcBef>
                <a:spcPts val="0"/>
              </a:spcBef>
              <a:spcAft>
                <a:spcPts val="0"/>
              </a:spcAft>
              <a:buSzPts val="2000"/>
              <a:buFont typeface="Lexend"/>
              <a:buChar char="●"/>
            </a:pPr>
            <a:r>
              <a:rPr lang="en-US" sz="2000">
                <a:latin typeface="Lexend"/>
                <a:ea typeface="Lexend"/>
                <a:cs typeface="Lexend"/>
                <a:sym typeface="Lexend"/>
              </a:rPr>
              <a:t>Merchants set up to sell food, games, goods</a:t>
            </a:r>
            <a:endParaRPr sz="2000">
              <a:latin typeface="Lexend"/>
              <a:ea typeface="Lexend"/>
              <a:cs typeface="Lexend"/>
              <a:sym typeface="Lexend"/>
            </a:endParaRPr>
          </a:p>
          <a:p>
            <a:pPr marL="457200" lvl="0" indent="0" algn="l" rtl="0">
              <a:spcBef>
                <a:spcPts val="0"/>
              </a:spcBef>
              <a:spcAft>
                <a:spcPts val="0"/>
              </a:spcAft>
              <a:buNone/>
            </a:pPr>
            <a:endParaRPr sz="2900"/>
          </a:p>
        </p:txBody>
      </p:sp>
      <p:pic>
        <p:nvPicPr>
          <p:cNvPr id="262" name="Google Shape;262;p17" title="ICEARY 2023">
            <a:hlinkClick r:id="rId4"/>
          </p:cNvPr>
          <p:cNvPicPr preferRelativeResize="0"/>
          <p:nvPr/>
        </p:nvPicPr>
        <p:blipFill>
          <a:blip r:embed="rId5">
            <a:alphaModFix/>
          </a:blip>
          <a:stretch>
            <a:fillRect/>
          </a:stretch>
        </p:blipFill>
        <p:spPr>
          <a:xfrm>
            <a:off x="406400" y="1282075"/>
            <a:ext cx="5878050" cy="44085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fade">
                                      <p:cBhvr>
                                        <p:cTn id="7" dur="10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6"/>
        <p:cNvGrpSpPr/>
        <p:nvPr/>
      </p:nvGrpSpPr>
      <p:grpSpPr>
        <a:xfrm>
          <a:off x="0" y="0"/>
          <a:ext cx="0" cy="0"/>
          <a:chOff x="0" y="0"/>
          <a:chExt cx="0" cy="0"/>
        </a:xfrm>
      </p:grpSpPr>
      <p:sp>
        <p:nvSpPr>
          <p:cNvPr id="267" name="Google Shape;267;p13"/>
          <p:cNvSpPr txBox="1"/>
          <p:nvPr/>
        </p:nvSpPr>
        <p:spPr>
          <a:xfrm>
            <a:off x="2007300" y="1683225"/>
            <a:ext cx="5542200" cy="357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latin typeface="Lexend"/>
              <a:ea typeface="Lexend"/>
              <a:cs typeface="Lexend"/>
              <a:sym typeface="Lexend"/>
            </a:endParaRPr>
          </a:p>
          <a:p>
            <a:pPr marL="457200" lvl="0" indent="-355600" algn="l" rtl="0">
              <a:spcBef>
                <a:spcPts val="0"/>
              </a:spcBef>
              <a:spcAft>
                <a:spcPts val="0"/>
              </a:spcAft>
              <a:buSzPts val="2000"/>
              <a:buFont typeface="Lexend"/>
              <a:buChar char="●"/>
            </a:pPr>
            <a:r>
              <a:rPr lang="en-US" sz="2000">
                <a:latin typeface="Lexend"/>
                <a:ea typeface="Lexend"/>
                <a:cs typeface="Lexend"/>
                <a:sym typeface="Lexend"/>
              </a:rPr>
              <a:t>5:30 PM last rosary at the hostess house</a:t>
            </a:r>
            <a:endParaRPr sz="2000">
              <a:latin typeface="Lexend"/>
              <a:ea typeface="Lexend"/>
              <a:cs typeface="Lexend"/>
              <a:sym typeface="Lexend"/>
            </a:endParaRPr>
          </a:p>
          <a:p>
            <a:pPr marL="457200" lvl="0" indent="0" algn="l" rtl="0">
              <a:spcBef>
                <a:spcPts val="0"/>
              </a:spcBef>
              <a:spcAft>
                <a:spcPts val="0"/>
              </a:spcAft>
              <a:buNone/>
            </a:pPr>
            <a:endParaRPr sz="2000">
              <a:latin typeface="Lexend"/>
              <a:ea typeface="Lexend"/>
              <a:cs typeface="Lexend"/>
              <a:sym typeface="Lexend"/>
            </a:endParaRPr>
          </a:p>
          <a:p>
            <a:pPr marL="457200" lvl="0" indent="-355600" algn="l" rtl="0">
              <a:spcBef>
                <a:spcPts val="0"/>
              </a:spcBef>
              <a:spcAft>
                <a:spcPts val="0"/>
              </a:spcAft>
              <a:buSzPts val="2000"/>
              <a:buFont typeface="Lexend"/>
              <a:buChar char="●"/>
            </a:pPr>
            <a:r>
              <a:rPr lang="en-US" sz="2000">
                <a:latin typeface="Lexend"/>
                <a:ea typeface="Lexend"/>
                <a:cs typeface="Lexend"/>
                <a:sym typeface="Lexend"/>
              </a:rPr>
              <a:t>The community members gather to parade the Virgin of Guadalupe through the entire village, with the last destination being the church. </a:t>
            </a:r>
            <a:endParaRPr sz="2000">
              <a:latin typeface="Lexend"/>
              <a:ea typeface="Lexend"/>
              <a:cs typeface="Lexend"/>
              <a:sym typeface="Lexend"/>
            </a:endParaRPr>
          </a:p>
          <a:p>
            <a:pPr marL="457200" lvl="0" indent="0" algn="l" rtl="0">
              <a:spcBef>
                <a:spcPts val="0"/>
              </a:spcBef>
              <a:spcAft>
                <a:spcPts val="0"/>
              </a:spcAft>
              <a:buNone/>
            </a:pPr>
            <a:endParaRPr sz="2000">
              <a:latin typeface="Lexend"/>
              <a:ea typeface="Lexend"/>
              <a:cs typeface="Lexend"/>
              <a:sym typeface="Lexend"/>
            </a:endParaRPr>
          </a:p>
          <a:p>
            <a:pPr marL="457200" lvl="0" indent="-355600" algn="l" rtl="0">
              <a:spcBef>
                <a:spcPts val="0"/>
              </a:spcBef>
              <a:spcAft>
                <a:spcPts val="0"/>
              </a:spcAft>
              <a:buSzPts val="2000"/>
              <a:buFont typeface="Lexend"/>
              <a:buChar char="●"/>
            </a:pPr>
            <a:r>
              <a:rPr lang="en-US" sz="2000">
                <a:latin typeface="Lexend"/>
                <a:ea typeface="Lexend"/>
                <a:cs typeface="Lexend"/>
                <a:sym typeface="Lexend"/>
              </a:rPr>
              <a:t>7:00 PM Mass</a:t>
            </a:r>
            <a:endParaRPr sz="2000">
              <a:latin typeface="Lexend"/>
              <a:ea typeface="Lexend"/>
              <a:cs typeface="Lexend"/>
              <a:sym typeface="Lexend"/>
            </a:endParaRPr>
          </a:p>
          <a:p>
            <a:pPr marL="457200" lvl="0" indent="0" algn="l" rtl="0">
              <a:spcBef>
                <a:spcPts val="0"/>
              </a:spcBef>
              <a:spcAft>
                <a:spcPts val="0"/>
              </a:spcAft>
              <a:buNone/>
            </a:pPr>
            <a:endParaRPr sz="2000">
              <a:latin typeface="Lexend"/>
              <a:ea typeface="Lexend"/>
              <a:cs typeface="Lexend"/>
              <a:sym typeface="Lexend"/>
            </a:endParaRPr>
          </a:p>
          <a:p>
            <a:pPr marL="457200" lvl="0" indent="-355600" algn="l" rtl="0">
              <a:spcBef>
                <a:spcPts val="0"/>
              </a:spcBef>
              <a:spcAft>
                <a:spcPts val="0"/>
              </a:spcAft>
              <a:buSzPts val="2000"/>
              <a:buFont typeface="Lexend"/>
              <a:buChar char="●"/>
            </a:pPr>
            <a:r>
              <a:rPr lang="en-US" sz="2000">
                <a:latin typeface="Lexend"/>
                <a:ea typeface="Lexend"/>
                <a:cs typeface="Lexend"/>
                <a:sym typeface="Lexend"/>
              </a:rPr>
              <a:t>9:00 PM Dance </a:t>
            </a:r>
            <a:endParaRPr sz="2000">
              <a:latin typeface="Lexend"/>
              <a:ea typeface="Lexend"/>
              <a:cs typeface="Lexend"/>
              <a:sym typeface="Lexend"/>
            </a:endParaRPr>
          </a:p>
        </p:txBody>
      </p:sp>
      <p:sp>
        <p:nvSpPr>
          <p:cNvPr id="268" name="Google Shape;268;p13"/>
          <p:cNvSpPr txBox="1"/>
          <p:nvPr/>
        </p:nvSpPr>
        <p:spPr>
          <a:xfrm>
            <a:off x="1985850" y="61725"/>
            <a:ext cx="10206300" cy="1477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200" u="sng">
                <a:latin typeface="Lexend SemiBold"/>
                <a:ea typeface="Lexend SemiBold"/>
                <a:cs typeface="Lexend SemiBold"/>
                <a:sym typeface="Lexend SemiBold"/>
              </a:rPr>
              <a:t>FIESTA PATRONAL - DAY 1: </a:t>
            </a:r>
            <a:r>
              <a:rPr lang="en-US" sz="4200" u="sng">
                <a:solidFill>
                  <a:schemeClr val="dk1"/>
                </a:solidFill>
                <a:latin typeface="Lexend SemiBold"/>
                <a:ea typeface="Lexend SemiBold"/>
                <a:cs typeface="Lexend SemiBold"/>
                <a:sym typeface="Lexend SemiBold"/>
              </a:rPr>
              <a:t>DECEMBER 28 </a:t>
            </a:r>
            <a:endParaRPr sz="4200" u="sng">
              <a:latin typeface="Lexend SemiBold"/>
              <a:ea typeface="Lexend SemiBold"/>
              <a:cs typeface="Lexend SemiBold"/>
              <a:sym typeface="Lexend SemiBold"/>
            </a:endParaRPr>
          </a:p>
        </p:txBody>
      </p:sp>
      <p:pic>
        <p:nvPicPr>
          <p:cNvPr id="269" name="Google Shape;269;p13"/>
          <p:cNvPicPr preferRelativeResize="0"/>
          <p:nvPr/>
        </p:nvPicPr>
        <p:blipFill rotWithShape="1">
          <a:blip r:embed="rId4">
            <a:alphaModFix/>
          </a:blip>
          <a:srcRect t="33276" r="2210" b="8444"/>
          <a:stretch/>
        </p:blipFill>
        <p:spPr>
          <a:xfrm>
            <a:off x="8152425" y="2099425"/>
            <a:ext cx="3883926" cy="39626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9F4"/>
        </a:solidFill>
        <a:effectLst/>
      </p:bgPr>
    </p:bg>
    <p:spTree>
      <p:nvGrpSpPr>
        <p:cNvPr id="1" name="Shape 273"/>
        <p:cNvGrpSpPr/>
        <p:nvPr/>
      </p:nvGrpSpPr>
      <p:grpSpPr>
        <a:xfrm>
          <a:off x="0" y="0"/>
          <a:ext cx="0" cy="0"/>
          <a:chOff x="0" y="0"/>
          <a:chExt cx="0" cy="0"/>
        </a:xfrm>
      </p:grpSpPr>
      <p:pic>
        <p:nvPicPr>
          <p:cNvPr id="274" name="Google Shape;274;g21344e902a0_0_57" title="Patambaro Mich - Fiesta Patronal - Virgen Guadalupe - 2021">
            <a:hlinkClick r:id="rId3"/>
          </p:cNvPr>
          <p:cNvPicPr preferRelativeResize="0"/>
          <p:nvPr/>
        </p:nvPicPr>
        <p:blipFill>
          <a:blip r:embed="rId4">
            <a:alphaModFix/>
          </a:blip>
          <a:stretch>
            <a:fillRect/>
          </a:stretch>
        </p:blipFill>
        <p:spPr>
          <a:xfrm>
            <a:off x="1714100" y="142575"/>
            <a:ext cx="8763800" cy="6572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4"/>
                                        </p:tgtEl>
                                        <p:attrNameLst>
                                          <p:attrName>style.visibility</p:attrName>
                                        </p:attrNameLst>
                                      </p:cBhvr>
                                      <p:to>
                                        <p:strVal val="visible"/>
                                      </p:to>
                                    </p:set>
                                    <p:animEffect transition="in" filter="fade">
                                      <p:cBhvr>
                                        <p:cTn id="7" dur="1000"/>
                                        <p:tgtEl>
                                          <p:spTgt spid="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9F4"/>
        </a:solidFill>
        <a:effectLst/>
      </p:bgPr>
    </p:bg>
    <p:spTree>
      <p:nvGrpSpPr>
        <p:cNvPr id="1" name="Shape 278"/>
        <p:cNvGrpSpPr/>
        <p:nvPr/>
      </p:nvGrpSpPr>
      <p:grpSpPr>
        <a:xfrm>
          <a:off x="0" y="0"/>
          <a:ext cx="0" cy="0"/>
          <a:chOff x="0" y="0"/>
          <a:chExt cx="0" cy="0"/>
        </a:xfrm>
      </p:grpSpPr>
      <p:sp>
        <p:nvSpPr>
          <p:cNvPr id="279" name="Google Shape;279;g2047b17b232_1_24"/>
          <p:cNvSpPr txBox="1">
            <a:spLocks noGrp="1"/>
          </p:cNvSpPr>
          <p:nvPr>
            <p:ph type="ctrTitle"/>
          </p:nvPr>
        </p:nvSpPr>
        <p:spPr>
          <a:xfrm>
            <a:off x="0" y="503000"/>
            <a:ext cx="12192000" cy="7080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4200" u="sng">
                <a:latin typeface="Lexend SemiBold"/>
                <a:ea typeface="Lexend SemiBold"/>
                <a:cs typeface="Lexend SemiBold"/>
                <a:sym typeface="Lexend SemiBold"/>
              </a:rPr>
              <a:t>FIESTA PATRONAL - DAY 2: DECEMBER 29</a:t>
            </a:r>
            <a:endParaRPr sz="4200" u="sng">
              <a:latin typeface="Lexend SemiBold"/>
              <a:ea typeface="Lexend SemiBold"/>
              <a:cs typeface="Lexend SemiBold"/>
              <a:sym typeface="Lexend SemiBold"/>
            </a:endParaRPr>
          </a:p>
          <a:p>
            <a:pPr marL="0" lvl="0" indent="0" algn="ctr" rtl="0">
              <a:spcBef>
                <a:spcPts val="0"/>
              </a:spcBef>
              <a:spcAft>
                <a:spcPts val="0"/>
              </a:spcAft>
              <a:buNone/>
            </a:pPr>
            <a:endParaRPr sz="2400"/>
          </a:p>
        </p:txBody>
      </p:sp>
      <p:sp>
        <p:nvSpPr>
          <p:cNvPr id="280" name="Google Shape;280;g2047b17b232_1_24"/>
          <p:cNvSpPr txBox="1">
            <a:spLocks noGrp="1"/>
          </p:cNvSpPr>
          <p:nvPr>
            <p:ph type="subTitle" idx="1"/>
          </p:nvPr>
        </p:nvSpPr>
        <p:spPr>
          <a:xfrm>
            <a:off x="275825" y="1307100"/>
            <a:ext cx="6807600" cy="5343600"/>
          </a:xfrm>
          <a:prstGeom prst="rect">
            <a:avLst/>
          </a:prstGeom>
        </p:spPr>
        <p:txBody>
          <a:bodyPr spcFirstLastPara="1" wrap="square" lIns="91425" tIns="45700" rIns="91425" bIns="45700" anchor="t" anchorCtr="0">
            <a:normAutofit lnSpcReduction="20000"/>
          </a:bodyPr>
          <a:lstStyle/>
          <a:p>
            <a:pPr marL="457200" lvl="0" indent="-355600" algn="l" rtl="0">
              <a:lnSpc>
                <a:spcPct val="115000"/>
              </a:lnSpc>
              <a:spcBef>
                <a:spcPts val="1000"/>
              </a:spcBef>
              <a:spcAft>
                <a:spcPts val="0"/>
              </a:spcAft>
              <a:buSzPts val="2000"/>
              <a:buFont typeface="Lexend"/>
              <a:buChar char="●"/>
            </a:pPr>
            <a:r>
              <a:rPr lang="en-US" sz="2000">
                <a:latin typeface="Lexend"/>
                <a:ea typeface="Lexend"/>
                <a:cs typeface="Lexend"/>
                <a:sym typeface="Lexend"/>
              </a:rPr>
              <a:t>7:00 AM The community members gather at the church, community members will walk through the entire village with a band, firework are set off</a:t>
            </a:r>
            <a:br>
              <a:rPr lang="en-US" sz="2000">
                <a:latin typeface="Lexend"/>
                <a:ea typeface="Lexend"/>
                <a:cs typeface="Lexend"/>
                <a:sym typeface="Lexend"/>
              </a:rPr>
            </a:br>
            <a:endParaRPr sz="2000">
              <a:latin typeface="Lexend"/>
              <a:ea typeface="Lexend"/>
              <a:cs typeface="Lexend"/>
              <a:sym typeface="Lexend"/>
            </a:endParaRPr>
          </a:p>
          <a:p>
            <a:pPr marL="457200" lvl="0" indent="-355600" algn="l" rtl="0">
              <a:lnSpc>
                <a:spcPct val="115000"/>
              </a:lnSpc>
              <a:spcBef>
                <a:spcPts val="0"/>
              </a:spcBef>
              <a:spcAft>
                <a:spcPts val="0"/>
              </a:spcAft>
              <a:buSzPts val="2000"/>
              <a:buFont typeface="Lexend"/>
              <a:buChar char="●"/>
            </a:pPr>
            <a:r>
              <a:rPr lang="en-US" sz="2000">
                <a:latin typeface="Lexend"/>
                <a:ea typeface="Lexend"/>
                <a:cs typeface="Lexend"/>
                <a:sym typeface="Lexend"/>
              </a:rPr>
              <a:t>Some people will set up a hot beverage station outside of their house. The band will stop at each house with a station and play music.</a:t>
            </a:r>
            <a:br>
              <a:rPr lang="en-US" sz="2000">
                <a:latin typeface="Lexend"/>
                <a:ea typeface="Lexend"/>
                <a:cs typeface="Lexend"/>
                <a:sym typeface="Lexend"/>
              </a:rPr>
            </a:br>
            <a:endParaRPr sz="2000">
              <a:latin typeface="Lexend"/>
              <a:ea typeface="Lexend"/>
              <a:cs typeface="Lexend"/>
              <a:sym typeface="Lexend"/>
            </a:endParaRPr>
          </a:p>
          <a:p>
            <a:pPr marL="457200" lvl="0" indent="-355600" algn="l" rtl="0">
              <a:lnSpc>
                <a:spcPct val="115000"/>
              </a:lnSpc>
              <a:spcBef>
                <a:spcPts val="0"/>
              </a:spcBef>
              <a:spcAft>
                <a:spcPts val="0"/>
              </a:spcAft>
              <a:buSzPts val="2000"/>
              <a:buFont typeface="Lexend"/>
              <a:buChar char="●"/>
            </a:pPr>
            <a:r>
              <a:rPr lang="en-US" sz="2000">
                <a:latin typeface="Lexend"/>
                <a:ea typeface="Lexend"/>
                <a:cs typeface="Lexend"/>
                <a:sym typeface="Lexend"/>
              </a:rPr>
              <a:t>The band will circle toward the church </a:t>
            </a:r>
            <a:br>
              <a:rPr lang="en-US" sz="2000">
                <a:latin typeface="Lexend"/>
                <a:ea typeface="Lexend"/>
                <a:cs typeface="Lexend"/>
                <a:sym typeface="Lexend"/>
              </a:rPr>
            </a:br>
            <a:r>
              <a:rPr lang="en-US" sz="1200" i="1">
                <a:latin typeface="Lexend"/>
                <a:ea typeface="Lexend"/>
                <a:cs typeface="Lexend"/>
                <a:sym typeface="Lexend"/>
              </a:rPr>
              <a:t>(They will likely play for the duration of 12 hours) </a:t>
            </a:r>
            <a:br>
              <a:rPr lang="en-US" sz="1200" i="1">
                <a:latin typeface="Lexend"/>
                <a:ea typeface="Lexend"/>
                <a:cs typeface="Lexend"/>
                <a:sym typeface="Lexend"/>
              </a:rPr>
            </a:br>
            <a:br>
              <a:rPr lang="en-US" sz="1200" i="1">
                <a:latin typeface="Lexend"/>
                <a:ea typeface="Lexend"/>
                <a:cs typeface="Lexend"/>
                <a:sym typeface="Lexend"/>
              </a:rPr>
            </a:br>
            <a:endParaRPr sz="1200" i="1">
              <a:latin typeface="Lexend"/>
              <a:ea typeface="Lexend"/>
              <a:cs typeface="Lexend"/>
              <a:sym typeface="Lexend"/>
            </a:endParaRPr>
          </a:p>
          <a:p>
            <a:pPr marL="457200" lvl="0" indent="-355600" algn="l" rtl="0">
              <a:lnSpc>
                <a:spcPct val="115000"/>
              </a:lnSpc>
              <a:spcBef>
                <a:spcPts val="0"/>
              </a:spcBef>
              <a:spcAft>
                <a:spcPts val="0"/>
              </a:spcAft>
              <a:buSzPts val="2000"/>
              <a:buFont typeface="Lexend"/>
              <a:buChar char="●"/>
            </a:pPr>
            <a:r>
              <a:rPr lang="en-US" sz="2000">
                <a:latin typeface="Lexend"/>
                <a:ea typeface="Lexend"/>
                <a:cs typeface="Lexend"/>
                <a:sym typeface="Lexend"/>
              </a:rPr>
              <a:t>2:00 PM Mass</a:t>
            </a:r>
            <a:br>
              <a:rPr lang="en-US" sz="2000">
                <a:latin typeface="Lexend"/>
                <a:ea typeface="Lexend"/>
                <a:cs typeface="Lexend"/>
                <a:sym typeface="Lexend"/>
              </a:rPr>
            </a:br>
            <a:endParaRPr sz="2000">
              <a:latin typeface="Lexend"/>
              <a:ea typeface="Lexend"/>
              <a:cs typeface="Lexend"/>
              <a:sym typeface="Lexend"/>
            </a:endParaRPr>
          </a:p>
          <a:p>
            <a:pPr marL="457200" lvl="0" indent="-355600" algn="l" rtl="0">
              <a:lnSpc>
                <a:spcPct val="115000"/>
              </a:lnSpc>
              <a:spcBef>
                <a:spcPts val="0"/>
              </a:spcBef>
              <a:spcAft>
                <a:spcPts val="0"/>
              </a:spcAft>
              <a:buSzPts val="2000"/>
              <a:buFont typeface="Lexend"/>
              <a:buChar char="●"/>
            </a:pPr>
            <a:r>
              <a:rPr lang="en-US" sz="2000">
                <a:latin typeface="Lexend"/>
                <a:ea typeface="Lexend"/>
                <a:cs typeface="Lexend"/>
                <a:sym typeface="Lexend"/>
              </a:rPr>
              <a:t>7:30 PM Traditional Dance Performance</a:t>
            </a:r>
            <a:br>
              <a:rPr lang="en-US" sz="2000">
                <a:latin typeface="Lexend"/>
                <a:ea typeface="Lexend"/>
                <a:cs typeface="Lexend"/>
                <a:sym typeface="Lexend"/>
              </a:rPr>
            </a:br>
            <a:endParaRPr sz="2000">
              <a:latin typeface="Lexend"/>
              <a:ea typeface="Lexend"/>
              <a:cs typeface="Lexend"/>
              <a:sym typeface="Lexend"/>
            </a:endParaRPr>
          </a:p>
          <a:p>
            <a:pPr marL="457200" lvl="0" indent="-355600" algn="l" rtl="0">
              <a:lnSpc>
                <a:spcPct val="115000"/>
              </a:lnSpc>
              <a:spcBef>
                <a:spcPts val="0"/>
              </a:spcBef>
              <a:spcAft>
                <a:spcPts val="0"/>
              </a:spcAft>
              <a:buSzPts val="2000"/>
              <a:buFont typeface="Lexend"/>
              <a:buChar char="●"/>
            </a:pPr>
            <a:r>
              <a:rPr lang="en-US" sz="2000">
                <a:latin typeface="Lexend"/>
                <a:ea typeface="Lexend"/>
                <a:cs typeface="Lexend"/>
                <a:sym typeface="Lexend"/>
              </a:rPr>
              <a:t>9:00 PM “Castillo” </a:t>
            </a:r>
            <a:endParaRPr sz="2000">
              <a:latin typeface="Lexend"/>
              <a:ea typeface="Lexend"/>
              <a:cs typeface="Lexend"/>
              <a:sym typeface="Lexend"/>
            </a:endParaRPr>
          </a:p>
          <a:p>
            <a:pPr marL="914400" lvl="1" indent="-304800" algn="l" rtl="0">
              <a:lnSpc>
                <a:spcPct val="115000"/>
              </a:lnSpc>
              <a:spcBef>
                <a:spcPts val="0"/>
              </a:spcBef>
              <a:spcAft>
                <a:spcPts val="0"/>
              </a:spcAft>
              <a:buSzPts val="1200"/>
              <a:buFont typeface="Lexend"/>
              <a:buChar char="○"/>
            </a:pPr>
            <a:r>
              <a:rPr lang="en-US" sz="1200" i="1">
                <a:latin typeface="Lexend"/>
                <a:ea typeface="Lexend"/>
                <a:cs typeface="Lexend"/>
                <a:sym typeface="Lexend"/>
              </a:rPr>
              <a:t>A firework tower display is set off</a:t>
            </a:r>
            <a:br>
              <a:rPr lang="en-US" sz="1200" i="1">
                <a:latin typeface="Lexend"/>
                <a:ea typeface="Lexend"/>
                <a:cs typeface="Lexend"/>
                <a:sym typeface="Lexend"/>
              </a:rPr>
            </a:br>
            <a:endParaRPr sz="1200" i="1">
              <a:latin typeface="Lexend"/>
              <a:ea typeface="Lexend"/>
              <a:cs typeface="Lexend"/>
              <a:sym typeface="Lexend"/>
            </a:endParaRPr>
          </a:p>
          <a:p>
            <a:pPr marL="457200" lvl="0" indent="-355600" algn="l" rtl="0">
              <a:lnSpc>
                <a:spcPct val="115000"/>
              </a:lnSpc>
              <a:spcBef>
                <a:spcPts val="0"/>
              </a:spcBef>
              <a:spcAft>
                <a:spcPts val="0"/>
              </a:spcAft>
              <a:buSzPts val="2000"/>
              <a:buFont typeface="Lexend"/>
              <a:buChar char="●"/>
            </a:pPr>
            <a:r>
              <a:rPr lang="en-US" sz="2000">
                <a:latin typeface="Lexend"/>
                <a:ea typeface="Lexend"/>
                <a:cs typeface="Lexend"/>
                <a:sym typeface="Lexend"/>
              </a:rPr>
              <a:t>9:00 PM Dance Starts </a:t>
            </a:r>
            <a:endParaRPr sz="2000">
              <a:latin typeface="Lexend"/>
              <a:ea typeface="Lexend"/>
              <a:cs typeface="Lexend"/>
              <a:sym typeface="Lexend"/>
            </a:endParaRPr>
          </a:p>
        </p:txBody>
      </p:sp>
      <p:pic>
        <p:nvPicPr>
          <p:cNvPr id="281" name="Google Shape;281;g2047b17b232_1_24"/>
          <p:cNvPicPr preferRelativeResize="0"/>
          <p:nvPr/>
        </p:nvPicPr>
        <p:blipFill rotWithShape="1">
          <a:blip r:embed="rId3">
            <a:alphaModFix/>
          </a:blip>
          <a:srcRect t="59644"/>
          <a:stretch/>
        </p:blipFill>
        <p:spPr>
          <a:xfrm>
            <a:off x="7329125" y="5305225"/>
            <a:ext cx="4666099" cy="1059213"/>
          </a:xfrm>
          <a:prstGeom prst="rect">
            <a:avLst/>
          </a:prstGeom>
          <a:noFill/>
          <a:ln>
            <a:noFill/>
          </a:ln>
        </p:spPr>
      </p:pic>
      <p:pic>
        <p:nvPicPr>
          <p:cNvPr id="282" name="Google Shape;282;g2047b17b232_1_24"/>
          <p:cNvPicPr preferRelativeResize="0"/>
          <p:nvPr/>
        </p:nvPicPr>
        <p:blipFill rotWithShape="1">
          <a:blip r:embed="rId4">
            <a:alphaModFix/>
          </a:blip>
          <a:srcRect b="17067"/>
          <a:stretch/>
        </p:blipFill>
        <p:spPr>
          <a:xfrm>
            <a:off x="7329125" y="2703775"/>
            <a:ext cx="4666102" cy="2728351"/>
          </a:xfrm>
          <a:prstGeom prst="rect">
            <a:avLst/>
          </a:prstGeom>
          <a:noFill/>
          <a:ln>
            <a:noFill/>
          </a:ln>
        </p:spPr>
      </p:pic>
      <p:pic>
        <p:nvPicPr>
          <p:cNvPr id="283" name="Google Shape;283;g2047b17b232_1_24"/>
          <p:cNvPicPr preferRelativeResize="0"/>
          <p:nvPr/>
        </p:nvPicPr>
        <p:blipFill rotWithShape="1">
          <a:blip r:embed="rId3">
            <a:alphaModFix/>
          </a:blip>
          <a:srcRect l="16883" r="16436" b="50531"/>
          <a:stretch/>
        </p:blipFill>
        <p:spPr>
          <a:xfrm>
            <a:off x="7713701" y="1164775"/>
            <a:ext cx="3662352" cy="152822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9F4"/>
        </a:solidFill>
        <a:effectLst/>
      </p:bgPr>
    </p:bg>
    <p:spTree>
      <p:nvGrpSpPr>
        <p:cNvPr id="1" name="Shape 287"/>
        <p:cNvGrpSpPr/>
        <p:nvPr/>
      </p:nvGrpSpPr>
      <p:grpSpPr>
        <a:xfrm>
          <a:off x="0" y="0"/>
          <a:ext cx="0" cy="0"/>
          <a:chOff x="0" y="0"/>
          <a:chExt cx="0" cy="0"/>
        </a:xfrm>
      </p:grpSpPr>
      <p:pic>
        <p:nvPicPr>
          <p:cNvPr id="288" name="Google Shape;288;g21394ab95f6_0_0" title="ICEARY 2023 video 2">
            <a:hlinkClick r:id="rId3"/>
          </p:cNvPr>
          <p:cNvPicPr preferRelativeResize="0"/>
          <p:nvPr/>
        </p:nvPicPr>
        <p:blipFill>
          <a:blip r:embed="rId4">
            <a:alphaModFix/>
          </a:blip>
          <a:stretch>
            <a:fillRect/>
          </a:stretch>
        </p:blipFill>
        <p:spPr>
          <a:xfrm>
            <a:off x="1637375" y="174788"/>
            <a:ext cx="8677900" cy="65084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8"/>
                                        </p:tgtEl>
                                        <p:attrNameLst>
                                          <p:attrName>style.visibility</p:attrName>
                                        </p:attrNameLst>
                                      </p:cBhvr>
                                      <p:to>
                                        <p:strVal val="visible"/>
                                      </p:to>
                                    </p:set>
                                    <p:animEffect transition="in" filter="fade">
                                      <p:cBhvr>
                                        <p:cTn id="7" dur="10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2"/>
        <p:cNvGrpSpPr/>
        <p:nvPr/>
      </p:nvGrpSpPr>
      <p:grpSpPr>
        <a:xfrm>
          <a:off x="0" y="0"/>
          <a:ext cx="0" cy="0"/>
          <a:chOff x="0" y="0"/>
          <a:chExt cx="0" cy="0"/>
        </a:xfrm>
      </p:grpSpPr>
      <p:sp>
        <p:nvSpPr>
          <p:cNvPr id="293" name="Google Shape;293;g1fe5a1a0985_0_12"/>
          <p:cNvSpPr txBox="1"/>
          <p:nvPr/>
        </p:nvSpPr>
        <p:spPr>
          <a:xfrm>
            <a:off x="2631275" y="169625"/>
            <a:ext cx="5090100" cy="1339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500" u="sng">
                <a:latin typeface="Lexend SemiBold"/>
                <a:ea typeface="Lexend SemiBold"/>
                <a:cs typeface="Lexend SemiBold"/>
                <a:sym typeface="Lexend SemiBold"/>
              </a:rPr>
              <a:t>“DIA DE LOS REYES MAGOS”</a:t>
            </a:r>
            <a:br>
              <a:rPr lang="en-US" sz="2500" u="sng">
                <a:latin typeface="Lexend SemiBold"/>
                <a:ea typeface="Lexend SemiBold"/>
                <a:cs typeface="Lexend SemiBold"/>
                <a:sym typeface="Lexend SemiBold"/>
              </a:rPr>
            </a:br>
            <a:r>
              <a:rPr lang="en-US" sz="2500" u="sng">
                <a:latin typeface="Lexend SemiBold"/>
                <a:ea typeface="Lexend SemiBold"/>
                <a:cs typeface="Lexend SemiBold"/>
                <a:sym typeface="Lexend SemiBold"/>
              </a:rPr>
              <a:t>THE THREE WISE MEN</a:t>
            </a:r>
            <a:endParaRPr sz="2500" u="sng">
              <a:latin typeface="Lexend SemiBold"/>
              <a:ea typeface="Lexend SemiBold"/>
              <a:cs typeface="Lexend SemiBold"/>
              <a:sym typeface="Lexend SemiBold"/>
            </a:endParaRPr>
          </a:p>
          <a:p>
            <a:pPr marL="0" lvl="0" indent="0" algn="ctr" rtl="0">
              <a:spcBef>
                <a:spcPts val="0"/>
              </a:spcBef>
              <a:spcAft>
                <a:spcPts val="0"/>
              </a:spcAft>
              <a:buClr>
                <a:schemeClr val="dk1"/>
              </a:buClr>
              <a:buSzPts val="1100"/>
              <a:buFont typeface="Arial"/>
              <a:buNone/>
            </a:pPr>
            <a:r>
              <a:rPr lang="en-US" sz="2500" u="sng">
                <a:solidFill>
                  <a:schemeClr val="dk1"/>
                </a:solidFill>
                <a:latin typeface="Lexend SemiBold"/>
                <a:ea typeface="Lexend SemiBold"/>
                <a:cs typeface="Lexend SemiBold"/>
                <a:sym typeface="Lexend SemiBold"/>
              </a:rPr>
              <a:t>JANUARY 6</a:t>
            </a:r>
            <a:endParaRPr sz="2500" u="sng">
              <a:latin typeface="Lexend SemiBold"/>
              <a:ea typeface="Lexend SemiBold"/>
              <a:cs typeface="Lexend SemiBold"/>
              <a:sym typeface="Lexend SemiBold"/>
            </a:endParaRPr>
          </a:p>
        </p:txBody>
      </p:sp>
      <p:sp>
        <p:nvSpPr>
          <p:cNvPr id="294" name="Google Shape;294;g1fe5a1a0985_0_12"/>
          <p:cNvSpPr txBox="1"/>
          <p:nvPr/>
        </p:nvSpPr>
        <p:spPr>
          <a:xfrm>
            <a:off x="855700" y="1808525"/>
            <a:ext cx="6644400" cy="42330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Font typeface="Lexend"/>
              <a:buChar char="●"/>
            </a:pPr>
            <a:r>
              <a:rPr lang="en-US" sz="1800">
                <a:latin typeface="Lexend"/>
                <a:ea typeface="Lexend"/>
                <a:cs typeface="Lexend"/>
                <a:sym typeface="Lexend"/>
              </a:rPr>
              <a:t>Children place their shoe outside of the door and receive gifts from the Three Wise Men</a:t>
            </a:r>
            <a:br>
              <a:rPr lang="en-US" sz="1800">
                <a:latin typeface="Lexend"/>
                <a:ea typeface="Lexend"/>
                <a:cs typeface="Lexend"/>
                <a:sym typeface="Lexend"/>
              </a:rPr>
            </a:br>
            <a:r>
              <a:rPr lang="en-US" sz="1800">
                <a:latin typeface="Lexend"/>
                <a:ea typeface="Lexend"/>
                <a:cs typeface="Lexend"/>
                <a:sym typeface="Lexend"/>
              </a:rPr>
              <a:t> </a:t>
            </a:r>
            <a:endParaRPr sz="1800">
              <a:latin typeface="Lexend"/>
              <a:ea typeface="Lexend"/>
              <a:cs typeface="Lexend"/>
              <a:sym typeface="Lexend"/>
            </a:endParaRPr>
          </a:p>
          <a:p>
            <a:pPr marL="457200" lvl="0" indent="-342900" algn="l" rtl="0">
              <a:spcBef>
                <a:spcPts val="0"/>
              </a:spcBef>
              <a:spcAft>
                <a:spcPts val="0"/>
              </a:spcAft>
              <a:buSzPts val="1800"/>
              <a:buFont typeface="Lexend"/>
              <a:buChar char="●"/>
            </a:pPr>
            <a:r>
              <a:rPr lang="en-US" sz="1800">
                <a:latin typeface="Lexend"/>
                <a:ea typeface="Lexend"/>
                <a:cs typeface="Lexend"/>
                <a:sym typeface="Lexend"/>
              </a:rPr>
              <a:t>A Calvagata de Los Reyes Magos is arranged to symbolize the arrival of the kings.</a:t>
            </a:r>
            <a:endParaRPr sz="1800">
              <a:latin typeface="Lexend"/>
              <a:ea typeface="Lexend"/>
              <a:cs typeface="Lexend"/>
              <a:sym typeface="Lexend"/>
            </a:endParaRPr>
          </a:p>
          <a:p>
            <a:pPr marL="457200" lvl="0" indent="0" algn="l" rtl="0">
              <a:spcBef>
                <a:spcPts val="0"/>
              </a:spcBef>
              <a:spcAft>
                <a:spcPts val="0"/>
              </a:spcAft>
              <a:buNone/>
            </a:pPr>
            <a:r>
              <a:rPr lang="en-US" sz="1100" i="1">
                <a:latin typeface="Lexend"/>
                <a:ea typeface="Lexend"/>
                <a:cs typeface="Lexend"/>
                <a:sym typeface="Lexend"/>
              </a:rPr>
              <a:t>(Men ride their horses and parade through the streets of the village.)</a:t>
            </a:r>
            <a:br>
              <a:rPr lang="en-US" sz="1800">
                <a:latin typeface="Lexend"/>
                <a:ea typeface="Lexend"/>
                <a:cs typeface="Lexend"/>
                <a:sym typeface="Lexend"/>
              </a:rPr>
            </a:br>
            <a:endParaRPr sz="1800">
              <a:latin typeface="Lexend"/>
              <a:ea typeface="Lexend"/>
              <a:cs typeface="Lexend"/>
              <a:sym typeface="Lexend"/>
            </a:endParaRPr>
          </a:p>
          <a:p>
            <a:pPr marL="457200" lvl="0" indent="-342900" algn="l" rtl="0">
              <a:spcBef>
                <a:spcPts val="0"/>
              </a:spcBef>
              <a:spcAft>
                <a:spcPts val="0"/>
              </a:spcAft>
              <a:buSzPts val="1800"/>
              <a:buFont typeface="Lexend"/>
              <a:buChar char="●"/>
            </a:pPr>
            <a:r>
              <a:rPr lang="en-US" sz="1800">
                <a:latin typeface="Lexend"/>
                <a:ea typeface="Lexend"/>
                <a:cs typeface="Lexend"/>
                <a:sym typeface="Lexend"/>
              </a:rPr>
              <a:t>Celebrate with “Rosca de Reyes”</a:t>
            </a:r>
            <a:br>
              <a:rPr lang="en-US" sz="1800">
                <a:latin typeface="Lexend"/>
                <a:ea typeface="Lexend"/>
                <a:cs typeface="Lexend"/>
                <a:sym typeface="Lexend"/>
              </a:rPr>
            </a:br>
            <a:r>
              <a:rPr lang="en-US" sz="1800">
                <a:latin typeface="Lexend"/>
                <a:ea typeface="Lexend"/>
                <a:cs typeface="Lexend"/>
                <a:sym typeface="Lexend"/>
              </a:rPr>
              <a:t>/Kings Cake</a:t>
            </a:r>
            <a:br>
              <a:rPr lang="en-US" sz="1800">
                <a:latin typeface="Lexend"/>
                <a:ea typeface="Lexend"/>
                <a:cs typeface="Lexend"/>
                <a:sym typeface="Lexend"/>
              </a:rPr>
            </a:br>
            <a:endParaRPr sz="1800">
              <a:latin typeface="Lexend"/>
              <a:ea typeface="Lexend"/>
              <a:cs typeface="Lexend"/>
              <a:sym typeface="Lexend"/>
            </a:endParaRPr>
          </a:p>
          <a:p>
            <a:pPr marL="457200" lvl="0" indent="-342900" algn="l" rtl="0">
              <a:spcBef>
                <a:spcPts val="0"/>
              </a:spcBef>
              <a:spcAft>
                <a:spcPts val="0"/>
              </a:spcAft>
              <a:buSzPts val="1800"/>
              <a:buFont typeface="Lexend"/>
              <a:buChar char="●"/>
            </a:pPr>
            <a:r>
              <a:rPr lang="en-US" sz="1800">
                <a:latin typeface="Lexend"/>
                <a:ea typeface="Lexend"/>
                <a:cs typeface="Lexend"/>
                <a:sym typeface="Lexend"/>
              </a:rPr>
              <a:t>Attend church</a:t>
            </a:r>
            <a:br>
              <a:rPr lang="en-US" sz="1800">
                <a:latin typeface="Lexend"/>
                <a:ea typeface="Lexend"/>
                <a:cs typeface="Lexend"/>
                <a:sym typeface="Lexend"/>
              </a:rPr>
            </a:br>
            <a:endParaRPr sz="1800">
              <a:latin typeface="Lexend"/>
              <a:ea typeface="Lexend"/>
              <a:cs typeface="Lexend"/>
              <a:sym typeface="Lexend"/>
            </a:endParaRPr>
          </a:p>
          <a:p>
            <a:pPr marL="457200" lvl="0" indent="-342900" algn="l" rtl="0">
              <a:spcBef>
                <a:spcPts val="0"/>
              </a:spcBef>
              <a:spcAft>
                <a:spcPts val="0"/>
              </a:spcAft>
              <a:buSzPts val="1800"/>
              <a:buFont typeface="Lexend"/>
              <a:buChar char="●"/>
            </a:pPr>
            <a:r>
              <a:rPr lang="en-US" sz="1800">
                <a:latin typeface="Lexend"/>
                <a:ea typeface="Lexend"/>
                <a:cs typeface="Lexend"/>
                <a:sym typeface="Lexend"/>
              </a:rPr>
              <a:t>Levantamiento del Niño Dios/</a:t>
            </a:r>
            <a:br>
              <a:rPr lang="en-US" sz="1800">
                <a:latin typeface="Lexend"/>
                <a:ea typeface="Lexend"/>
                <a:cs typeface="Lexend"/>
                <a:sym typeface="Lexend"/>
              </a:rPr>
            </a:br>
            <a:r>
              <a:rPr lang="en-US" sz="1800">
                <a:latin typeface="Lexend"/>
                <a:ea typeface="Lexend"/>
                <a:cs typeface="Lexend"/>
                <a:sym typeface="Lexend"/>
              </a:rPr>
              <a:t>Waking Baby Jesus Dressing </a:t>
            </a:r>
            <a:br>
              <a:rPr lang="en-US" sz="1800">
                <a:latin typeface="Lexend"/>
                <a:ea typeface="Lexend"/>
                <a:cs typeface="Lexend"/>
                <a:sym typeface="Lexend"/>
              </a:rPr>
            </a:br>
            <a:r>
              <a:rPr lang="en-US" sz="1800">
                <a:latin typeface="Lexend"/>
                <a:ea typeface="Lexend"/>
                <a:cs typeface="Lexend"/>
                <a:sym typeface="Lexend"/>
              </a:rPr>
              <a:t>him up. </a:t>
            </a:r>
            <a:endParaRPr sz="1800">
              <a:latin typeface="Lexend"/>
              <a:ea typeface="Lexend"/>
              <a:cs typeface="Lexend"/>
              <a:sym typeface="Lexend"/>
            </a:endParaRPr>
          </a:p>
        </p:txBody>
      </p:sp>
      <p:pic>
        <p:nvPicPr>
          <p:cNvPr id="295" name="Google Shape;295;g1fe5a1a0985_0_12"/>
          <p:cNvPicPr preferRelativeResize="0"/>
          <p:nvPr/>
        </p:nvPicPr>
        <p:blipFill rotWithShape="1">
          <a:blip r:embed="rId4">
            <a:alphaModFix/>
          </a:blip>
          <a:srcRect t="10843" b="18838"/>
          <a:stretch/>
        </p:blipFill>
        <p:spPr>
          <a:xfrm>
            <a:off x="8270400" y="169625"/>
            <a:ext cx="3612501" cy="3555800"/>
          </a:xfrm>
          <a:prstGeom prst="rect">
            <a:avLst/>
          </a:prstGeom>
          <a:noFill/>
          <a:ln>
            <a:noFill/>
          </a:ln>
        </p:spPr>
      </p:pic>
      <p:pic>
        <p:nvPicPr>
          <p:cNvPr id="296" name="Google Shape;296;g1fe5a1a0985_0_12"/>
          <p:cNvPicPr preferRelativeResize="0"/>
          <p:nvPr/>
        </p:nvPicPr>
        <p:blipFill>
          <a:blip r:embed="rId5">
            <a:alphaModFix/>
          </a:blip>
          <a:stretch>
            <a:fillRect/>
          </a:stretch>
        </p:blipFill>
        <p:spPr>
          <a:xfrm>
            <a:off x="5671199" y="3649225"/>
            <a:ext cx="2050175" cy="30752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1"/>
        <p:cNvGrpSpPr/>
        <p:nvPr/>
      </p:nvGrpSpPr>
      <p:grpSpPr>
        <a:xfrm>
          <a:off x="0" y="0"/>
          <a:ext cx="0" cy="0"/>
          <a:chOff x="0" y="0"/>
          <a:chExt cx="0" cy="0"/>
        </a:xfrm>
      </p:grpSpPr>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0"/>
        <p:cNvGrpSpPr/>
        <p:nvPr/>
      </p:nvGrpSpPr>
      <p:grpSpPr>
        <a:xfrm>
          <a:off x="0" y="0"/>
          <a:ext cx="0" cy="0"/>
          <a:chOff x="0" y="0"/>
          <a:chExt cx="0" cy="0"/>
        </a:xfrm>
      </p:grpSpPr>
      <p:sp>
        <p:nvSpPr>
          <p:cNvPr id="301" name="Google Shape;301;g1fe5a1a0985_0_26"/>
          <p:cNvSpPr txBox="1"/>
          <p:nvPr/>
        </p:nvSpPr>
        <p:spPr>
          <a:xfrm>
            <a:off x="2756725" y="1951150"/>
            <a:ext cx="7905600" cy="4186800"/>
          </a:xfrm>
          <a:prstGeom prst="rect">
            <a:avLst/>
          </a:prstGeom>
          <a:noFill/>
          <a:ln>
            <a:noFill/>
          </a:ln>
        </p:spPr>
        <p:txBody>
          <a:bodyPr spcFirstLastPara="1" wrap="square" lIns="91425" tIns="91425" rIns="91425" bIns="91425" anchor="t" anchorCtr="0">
            <a:spAutoFit/>
          </a:bodyPr>
          <a:lstStyle/>
          <a:p>
            <a:pPr marL="457200" lvl="0" indent="-349250" algn="l" rtl="0">
              <a:spcBef>
                <a:spcPts val="0"/>
              </a:spcBef>
              <a:spcAft>
                <a:spcPts val="0"/>
              </a:spcAft>
              <a:buSzPts val="1900"/>
              <a:buFont typeface="Lexend"/>
              <a:buChar char="●"/>
            </a:pPr>
            <a:r>
              <a:rPr lang="en-US" sz="1900">
                <a:latin typeface="Lexend"/>
                <a:ea typeface="Lexend"/>
                <a:cs typeface="Lexend"/>
                <a:sym typeface="Lexend"/>
              </a:rPr>
              <a:t>Prior to returning to the states, community members will sign up for a raffle. The raffle is to determine who will  sponsor religious events for the following year–</a:t>
            </a:r>
            <a:endParaRPr sz="1900">
              <a:latin typeface="Lexend"/>
              <a:ea typeface="Lexend"/>
              <a:cs typeface="Lexend"/>
              <a:sym typeface="Lexend"/>
            </a:endParaRPr>
          </a:p>
          <a:p>
            <a:pPr marL="0" lvl="0" indent="0" algn="l" rtl="0">
              <a:spcBef>
                <a:spcPts val="0"/>
              </a:spcBef>
              <a:spcAft>
                <a:spcPts val="0"/>
              </a:spcAft>
              <a:buNone/>
            </a:pPr>
            <a:endParaRPr sz="1900">
              <a:latin typeface="Lexend"/>
              <a:ea typeface="Lexend"/>
              <a:cs typeface="Lexend"/>
              <a:sym typeface="Lexend"/>
            </a:endParaRPr>
          </a:p>
          <a:p>
            <a:pPr marL="914400" lvl="1" indent="-349250" algn="l" rtl="0">
              <a:spcBef>
                <a:spcPts val="0"/>
              </a:spcBef>
              <a:spcAft>
                <a:spcPts val="0"/>
              </a:spcAft>
              <a:buSzPts val="1900"/>
              <a:buFont typeface="Lexend"/>
              <a:buChar char="○"/>
            </a:pPr>
            <a:r>
              <a:rPr lang="en-US" sz="1900">
                <a:latin typeface="Lexend"/>
                <a:ea typeface="Lexend"/>
                <a:cs typeface="Lexend"/>
                <a:sym typeface="Lexend"/>
              </a:rPr>
              <a:t>The main prize being the Virgin of Guadalupe at their house</a:t>
            </a:r>
            <a:endParaRPr sz="1900">
              <a:latin typeface="Lexend"/>
              <a:ea typeface="Lexend"/>
              <a:cs typeface="Lexend"/>
              <a:sym typeface="Lexend"/>
            </a:endParaRPr>
          </a:p>
          <a:p>
            <a:pPr marL="914400" lvl="1" indent="-349250" algn="l" rtl="0">
              <a:spcBef>
                <a:spcPts val="0"/>
              </a:spcBef>
              <a:spcAft>
                <a:spcPts val="0"/>
              </a:spcAft>
              <a:buSzPts val="1900"/>
              <a:buFont typeface="Lexend"/>
              <a:buChar char="○"/>
            </a:pPr>
            <a:r>
              <a:rPr lang="en-US" sz="1900">
                <a:latin typeface="Lexend"/>
                <a:ea typeface="Lexend"/>
                <a:cs typeface="Lexend"/>
                <a:sym typeface="Lexend"/>
              </a:rPr>
              <a:t>Church decorations, Castillo, Band for the Virgin of Guadalupe, Dance Performance, etc.</a:t>
            </a:r>
            <a:endParaRPr sz="2600">
              <a:solidFill>
                <a:srgbClr val="202124"/>
              </a:solidFill>
              <a:highlight>
                <a:srgbClr val="F8F9FA"/>
              </a:highlight>
              <a:latin typeface="Lexend"/>
              <a:ea typeface="Lexend"/>
              <a:cs typeface="Lexend"/>
              <a:sym typeface="Lexend"/>
            </a:endParaRPr>
          </a:p>
          <a:p>
            <a:pPr marL="457200" lvl="0" indent="0" algn="l" rtl="0">
              <a:spcBef>
                <a:spcPts val="0"/>
              </a:spcBef>
              <a:spcAft>
                <a:spcPts val="0"/>
              </a:spcAft>
              <a:buNone/>
            </a:pPr>
            <a:endParaRPr sz="1900">
              <a:latin typeface="Lexend"/>
              <a:ea typeface="Lexend"/>
              <a:cs typeface="Lexend"/>
              <a:sym typeface="Lexend"/>
            </a:endParaRPr>
          </a:p>
          <a:p>
            <a:pPr marL="457200" lvl="0" indent="-349250" algn="l" rtl="0">
              <a:spcBef>
                <a:spcPts val="0"/>
              </a:spcBef>
              <a:spcAft>
                <a:spcPts val="0"/>
              </a:spcAft>
              <a:buSzPts val="1900"/>
              <a:buFont typeface="Lexend"/>
              <a:buChar char="●"/>
            </a:pPr>
            <a:r>
              <a:rPr lang="en-US" sz="1900">
                <a:latin typeface="Lexend"/>
                <a:ea typeface="Lexend"/>
                <a:cs typeface="Lexend"/>
                <a:sym typeface="Lexend"/>
              </a:rPr>
              <a:t>All of this, to demonstrate gratitude to the Virgin of Guadalupe.</a:t>
            </a:r>
            <a:endParaRPr sz="1900">
              <a:latin typeface="Lexend"/>
              <a:ea typeface="Lexend"/>
              <a:cs typeface="Lexend"/>
              <a:sym typeface="Lexend"/>
            </a:endParaRPr>
          </a:p>
          <a:p>
            <a:pPr marL="457200" lvl="0" indent="0" algn="l" rtl="0">
              <a:spcBef>
                <a:spcPts val="0"/>
              </a:spcBef>
              <a:spcAft>
                <a:spcPts val="0"/>
              </a:spcAft>
              <a:buNone/>
            </a:pPr>
            <a:endParaRPr sz="1900">
              <a:latin typeface="Lexend"/>
              <a:ea typeface="Lexend"/>
              <a:cs typeface="Lexend"/>
              <a:sym typeface="Lexend"/>
            </a:endParaRPr>
          </a:p>
          <a:p>
            <a:pPr marL="457200" lvl="0" indent="-349250" algn="l" rtl="0">
              <a:spcBef>
                <a:spcPts val="0"/>
              </a:spcBef>
              <a:spcAft>
                <a:spcPts val="0"/>
              </a:spcAft>
              <a:buSzPts val="1900"/>
              <a:buFont typeface="Lexend"/>
              <a:buChar char="●"/>
            </a:pPr>
            <a:r>
              <a:rPr lang="en-US" sz="1900">
                <a:latin typeface="Lexend"/>
                <a:ea typeface="Lexend"/>
                <a:cs typeface="Lexend"/>
                <a:sym typeface="Lexend"/>
              </a:rPr>
              <a:t>Let the planning for next year begin!</a:t>
            </a:r>
            <a:endParaRPr sz="1900">
              <a:latin typeface="Lexend"/>
              <a:ea typeface="Lexend"/>
              <a:cs typeface="Lexend"/>
              <a:sym typeface="Lexend"/>
            </a:endParaRPr>
          </a:p>
          <a:p>
            <a:pPr marL="0" lvl="0" indent="0" algn="l" rtl="0">
              <a:spcBef>
                <a:spcPts val="0"/>
              </a:spcBef>
              <a:spcAft>
                <a:spcPts val="0"/>
              </a:spcAft>
              <a:buNone/>
            </a:pPr>
            <a:endParaRPr sz="1300">
              <a:latin typeface="Lexend"/>
              <a:ea typeface="Lexend"/>
              <a:cs typeface="Lexend"/>
              <a:sym typeface="Lexend"/>
            </a:endParaRPr>
          </a:p>
        </p:txBody>
      </p:sp>
      <p:sp>
        <p:nvSpPr>
          <p:cNvPr id="302" name="Google Shape;302;g1fe5a1a0985_0_26"/>
          <p:cNvSpPr txBox="1"/>
          <p:nvPr/>
        </p:nvSpPr>
        <p:spPr>
          <a:xfrm>
            <a:off x="2661200" y="218775"/>
            <a:ext cx="9495000" cy="1323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700" u="sng">
                <a:latin typeface="Lexend SemiBold"/>
                <a:ea typeface="Lexend SemiBold"/>
                <a:cs typeface="Lexend SemiBold"/>
                <a:sym typeface="Lexend SemiBold"/>
              </a:rPr>
              <a:t>GETTING READY TO SAY GOODBYE </a:t>
            </a:r>
            <a:endParaRPr sz="3700" u="sng">
              <a:latin typeface="Lexend SemiBold"/>
              <a:ea typeface="Lexend SemiBold"/>
              <a:cs typeface="Lexend SemiBold"/>
              <a:sym typeface="Lexend SemiBold"/>
            </a:endParaRPr>
          </a:p>
          <a:p>
            <a:pPr marL="0" lvl="0" indent="0" algn="ctr" rtl="0">
              <a:spcBef>
                <a:spcPts val="0"/>
              </a:spcBef>
              <a:spcAft>
                <a:spcPts val="0"/>
              </a:spcAft>
              <a:buNone/>
            </a:pPr>
            <a:r>
              <a:rPr lang="en-US" sz="3700" u="sng">
                <a:latin typeface="Lexend SemiBold"/>
                <a:ea typeface="Lexend SemiBold"/>
                <a:cs typeface="Lexend SemiBold"/>
                <a:sym typeface="Lexend SemiBold"/>
              </a:rPr>
              <a:t>TO FAMILY AND FRIENDS...</a:t>
            </a:r>
            <a:endParaRPr sz="3700" u="sng">
              <a:latin typeface="Lexend SemiBold"/>
              <a:ea typeface="Lexend SemiBold"/>
              <a:cs typeface="Lexend SemiBold"/>
              <a:sym typeface="Lexend SemiBo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6"/>
        <p:cNvGrpSpPr/>
        <p:nvPr/>
      </p:nvGrpSpPr>
      <p:grpSpPr>
        <a:xfrm>
          <a:off x="0" y="0"/>
          <a:ext cx="0" cy="0"/>
          <a:chOff x="0" y="0"/>
          <a:chExt cx="0" cy="0"/>
        </a:xfrm>
      </p:grpSpPr>
      <p:sp>
        <p:nvSpPr>
          <p:cNvPr id="307" name="Google Shape;307;p9"/>
          <p:cNvSpPr txBox="1"/>
          <p:nvPr/>
        </p:nvSpPr>
        <p:spPr>
          <a:xfrm>
            <a:off x="3295575" y="413725"/>
            <a:ext cx="5070600" cy="2730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4200">
                <a:solidFill>
                  <a:schemeClr val="dk1"/>
                </a:solidFill>
                <a:latin typeface="Calibri"/>
                <a:ea typeface="Calibri"/>
                <a:cs typeface="Calibri"/>
                <a:sym typeface="Calibri"/>
              </a:rPr>
              <a:t>So….What do we do with this information?</a:t>
            </a:r>
            <a:endParaRPr sz="4200">
              <a:solidFill>
                <a:schemeClr val="dk1"/>
              </a:solidFill>
              <a:latin typeface="Calibri"/>
              <a:ea typeface="Calibri"/>
              <a:cs typeface="Calibri"/>
              <a:sym typeface="Calibri"/>
            </a:endParaRPr>
          </a:p>
          <a:p>
            <a:pPr marL="0" lvl="0" indent="0" algn="ctr" rtl="0">
              <a:lnSpc>
                <a:spcPct val="115000"/>
              </a:lnSpc>
              <a:spcBef>
                <a:spcPts val="0"/>
              </a:spcBef>
              <a:spcAft>
                <a:spcPts val="0"/>
              </a:spcAft>
              <a:buNone/>
            </a:pPr>
            <a:endParaRPr sz="3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3200">
              <a:solidFill>
                <a:schemeClr val="dk1"/>
              </a:solidFill>
              <a:latin typeface="Calibri"/>
              <a:ea typeface="Calibri"/>
              <a:cs typeface="Calibri"/>
              <a:sym typeface="Calibri"/>
            </a:endParaRPr>
          </a:p>
        </p:txBody>
      </p:sp>
      <p:sp>
        <p:nvSpPr>
          <p:cNvPr id="308" name="Google Shape;308;p9"/>
          <p:cNvSpPr txBox="1"/>
          <p:nvPr/>
        </p:nvSpPr>
        <p:spPr>
          <a:xfrm>
            <a:off x="1122550" y="3335600"/>
            <a:ext cx="4707300" cy="2524200"/>
          </a:xfrm>
          <a:prstGeom prst="rect">
            <a:avLst/>
          </a:prstGeom>
          <a:noFill/>
          <a:ln>
            <a:noFill/>
          </a:ln>
        </p:spPr>
        <p:txBody>
          <a:bodyPr spcFirstLastPara="1" wrap="square" lIns="91425" tIns="91425" rIns="91425" bIns="91425" anchor="t" anchorCtr="0">
            <a:spAutoFit/>
          </a:bodyPr>
          <a:lstStyle/>
          <a:p>
            <a:pPr marL="457200" lvl="0" indent="-349250" algn="l" rtl="0">
              <a:spcBef>
                <a:spcPts val="0"/>
              </a:spcBef>
              <a:spcAft>
                <a:spcPts val="0"/>
              </a:spcAft>
              <a:buSzPts val="1900"/>
              <a:buChar char="●"/>
            </a:pPr>
            <a:r>
              <a:rPr lang="en-US" sz="1900">
                <a:solidFill>
                  <a:schemeClr val="dk1"/>
                </a:solidFill>
              </a:rPr>
              <a:t>Share Perspective w Others</a:t>
            </a:r>
            <a:endParaRPr sz="1900">
              <a:solidFill>
                <a:schemeClr val="dk1"/>
              </a:solidFill>
            </a:endParaRPr>
          </a:p>
          <a:p>
            <a:pPr marL="457200" lvl="0" indent="-349250" algn="l" rtl="0">
              <a:spcBef>
                <a:spcPts val="0"/>
              </a:spcBef>
              <a:spcAft>
                <a:spcPts val="0"/>
              </a:spcAft>
              <a:buSzPts val="1900"/>
              <a:buChar char="●"/>
            </a:pPr>
            <a:r>
              <a:rPr lang="en-US" sz="1900">
                <a:solidFill>
                  <a:schemeClr val="dk1"/>
                </a:solidFill>
              </a:rPr>
              <a:t>Adult decisions not the children</a:t>
            </a:r>
            <a:endParaRPr sz="1900">
              <a:solidFill>
                <a:schemeClr val="dk1"/>
              </a:solidFill>
            </a:endParaRPr>
          </a:p>
          <a:p>
            <a:pPr marL="457200" lvl="0" indent="-349250" algn="l" rtl="0">
              <a:spcBef>
                <a:spcPts val="0"/>
              </a:spcBef>
              <a:spcAft>
                <a:spcPts val="0"/>
              </a:spcAft>
              <a:buSzPts val="1900"/>
              <a:buChar char="●"/>
            </a:pPr>
            <a:r>
              <a:rPr lang="en-US" sz="1900">
                <a:solidFill>
                  <a:schemeClr val="dk1"/>
                </a:solidFill>
              </a:rPr>
              <a:t>Tradition rooted in Religion &amp; Mexican culture.  </a:t>
            </a:r>
            <a:endParaRPr sz="1900"/>
          </a:p>
          <a:p>
            <a:pPr marL="457200" lvl="0" indent="-349250" algn="l" rtl="0">
              <a:spcBef>
                <a:spcPts val="0"/>
              </a:spcBef>
              <a:spcAft>
                <a:spcPts val="0"/>
              </a:spcAft>
              <a:buSzPts val="1900"/>
              <a:buChar char="●"/>
            </a:pPr>
            <a:r>
              <a:rPr lang="en-US" sz="1900"/>
              <a:t>Punish the Students-Does this work?</a:t>
            </a:r>
            <a:endParaRPr sz="1900"/>
          </a:p>
          <a:p>
            <a:pPr marL="457200" lvl="0" indent="-349250" algn="l" rtl="0">
              <a:spcBef>
                <a:spcPts val="0"/>
              </a:spcBef>
              <a:spcAft>
                <a:spcPts val="0"/>
              </a:spcAft>
              <a:buSzPts val="1900"/>
              <a:buChar char="●"/>
            </a:pPr>
            <a:r>
              <a:rPr lang="en-US" sz="1900">
                <a:solidFill>
                  <a:schemeClr val="dk1"/>
                </a:solidFill>
              </a:rPr>
              <a:t>Embrace &amp; Adapt–digging in heels -make the best of it</a:t>
            </a:r>
            <a:endParaRPr sz="1900"/>
          </a:p>
          <a:p>
            <a:pPr marL="0" lvl="0" indent="0" algn="l" rtl="0">
              <a:spcBef>
                <a:spcPts val="0"/>
              </a:spcBef>
              <a:spcAft>
                <a:spcPts val="0"/>
              </a:spcAft>
              <a:buNone/>
            </a:pPr>
            <a:endParaRPr sz="1900"/>
          </a:p>
        </p:txBody>
      </p:sp>
      <p:sp>
        <p:nvSpPr>
          <p:cNvPr id="309" name="Google Shape;309;p9"/>
          <p:cNvSpPr txBox="1"/>
          <p:nvPr/>
        </p:nvSpPr>
        <p:spPr>
          <a:xfrm>
            <a:off x="6483050" y="3350375"/>
            <a:ext cx="4463100" cy="26781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Char char="●"/>
            </a:pPr>
            <a:r>
              <a:rPr lang="en-US" sz="1800">
                <a:solidFill>
                  <a:schemeClr val="dk1"/>
                </a:solidFill>
              </a:rPr>
              <a:t>Not about excused or unexcused absences–this is about the opportunity to learn</a:t>
            </a:r>
            <a:endParaRPr sz="1800">
              <a:solidFill>
                <a:schemeClr val="dk1"/>
              </a:solidFill>
            </a:endParaRPr>
          </a:p>
          <a:p>
            <a:pPr marL="457200" lvl="0" indent="-342900" algn="l" rtl="0">
              <a:spcBef>
                <a:spcPts val="0"/>
              </a:spcBef>
              <a:spcAft>
                <a:spcPts val="0"/>
              </a:spcAft>
              <a:buClr>
                <a:schemeClr val="dk1"/>
              </a:buClr>
              <a:buSzPts val="1800"/>
              <a:buChar char="●"/>
            </a:pPr>
            <a:r>
              <a:rPr lang="en-US" sz="1800">
                <a:solidFill>
                  <a:schemeClr val="dk1"/>
                </a:solidFill>
              </a:rPr>
              <a:t>Attendance Policy Equity</a:t>
            </a:r>
            <a:endParaRPr sz="1800">
              <a:solidFill>
                <a:schemeClr val="dk1"/>
              </a:solidFill>
            </a:endParaRPr>
          </a:p>
          <a:p>
            <a:pPr marL="457200" lvl="0" indent="-342900" algn="l" rtl="0">
              <a:spcBef>
                <a:spcPts val="0"/>
              </a:spcBef>
              <a:spcAft>
                <a:spcPts val="0"/>
              </a:spcAft>
              <a:buClr>
                <a:schemeClr val="dk1"/>
              </a:buClr>
              <a:buSzPts val="1800"/>
              <a:buChar char="●"/>
            </a:pPr>
            <a:r>
              <a:rPr lang="en-US" sz="1800">
                <a:solidFill>
                  <a:schemeClr val="dk1"/>
                </a:solidFill>
              </a:rPr>
              <a:t>Are children treated equally-parental requests for time out of school including Disney, regularly missing for non-sponsored school activities such as hockey, gymnastics, etc.</a:t>
            </a:r>
            <a:endParaRPr sz="1800">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3"/>
        <p:cNvGrpSpPr/>
        <p:nvPr/>
      </p:nvGrpSpPr>
      <p:grpSpPr>
        <a:xfrm>
          <a:off x="0" y="0"/>
          <a:ext cx="0" cy="0"/>
          <a:chOff x="0" y="0"/>
          <a:chExt cx="0" cy="0"/>
        </a:xfrm>
      </p:grpSpPr>
      <p:sp>
        <p:nvSpPr>
          <p:cNvPr id="314" name="Google Shape;314;g20e57bfb284_0_26"/>
          <p:cNvSpPr txBox="1"/>
          <p:nvPr/>
        </p:nvSpPr>
        <p:spPr>
          <a:xfrm>
            <a:off x="1741725" y="377450"/>
            <a:ext cx="7402200" cy="2251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4200">
                <a:solidFill>
                  <a:schemeClr val="dk1"/>
                </a:solidFill>
                <a:latin typeface="Calibri"/>
                <a:ea typeface="Calibri"/>
                <a:cs typeface="Calibri"/>
                <a:sym typeface="Calibri"/>
              </a:rPr>
              <a:t>Tips for Successful Learning</a:t>
            </a:r>
            <a:endParaRPr sz="4200">
              <a:solidFill>
                <a:schemeClr val="dk1"/>
              </a:solidFill>
              <a:latin typeface="Calibri"/>
              <a:ea typeface="Calibri"/>
              <a:cs typeface="Calibri"/>
              <a:sym typeface="Calibri"/>
            </a:endParaRPr>
          </a:p>
          <a:p>
            <a:pPr marL="0" lvl="0" indent="0" algn="ctr" rtl="0">
              <a:lnSpc>
                <a:spcPct val="115000"/>
              </a:lnSpc>
              <a:spcBef>
                <a:spcPts val="0"/>
              </a:spcBef>
              <a:spcAft>
                <a:spcPts val="0"/>
              </a:spcAft>
              <a:buNone/>
            </a:pPr>
            <a:endParaRPr sz="40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4000">
              <a:solidFill>
                <a:schemeClr val="dk1"/>
              </a:solidFill>
              <a:latin typeface="Calibri"/>
              <a:ea typeface="Calibri"/>
              <a:cs typeface="Calibri"/>
              <a:sym typeface="Calibri"/>
            </a:endParaRPr>
          </a:p>
        </p:txBody>
      </p:sp>
      <p:sp>
        <p:nvSpPr>
          <p:cNvPr id="315" name="Google Shape;315;g20e57bfb284_0_26"/>
          <p:cNvSpPr txBox="1"/>
          <p:nvPr/>
        </p:nvSpPr>
        <p:spPr>
          <a:xfrm>
            <a:off x="1122550" y="3335600"/>
            <a:ext cx="4546800" cy="23397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Char char="●"/>
            </a:pPr>
            <a:r>
              <a:rPr lang="en-US" sz="1800">
                <a:solidFill>
                  <a:schemeClr val="dk1"/>
                </a:solidFill>
              </a:rPr>
              <a:t>Open lines of communication with Parents-avoid judgment </a:t>
            </a:r>
            <a:endParaRPr sz="1800">
              <a:solidFill>
                <a:schemeClr val="dk1"/>
              </a:solidFill>
            </a:endParaRPr>
          </a:p>
          <a:p>
            <a:pPr marL="457200" lvl="0" indent="-342900" algn="l" rtl="0">
              <a:spcBef>
                <a:spcPts val="0"/>
              </a:spcBef>
              <a:spcAft>
                <a:spcPts val="0"/>
              </a:spcAft>
              <a:buClr>
                <a:schemeClr val="dk1"/>
              </a:buClr>
              <a:buSzPts val="1800"/>
              <a:buChar char="●"/>
            </a:pPr>
            <a:r>
              <a:rPr lang="en-US" sz="1800">
                <a:solidFill>
                  <a:schemeClr val="dk1"/>
                </a:solidFill>
              </a:rPr>
              <a:t>Schools needs to be prepared to have students absent-look at overall student population</a:t>
            </a:r>
            <a:endParaRPr sz="1800">
              <a:solidFill>
                <a:schemeClr val="dk1"/>
              </a:solidFill>
            </a:endParaRPr>
          </a:p>
          <a:p>
            <a:pPr marL="457200" lvl="0" indent="-342900" algn="l" rtl="0">
              <a:spcBef>
                <a:spcPts val="0"/>
              </a:spcBef>
              <a:spcAft>
                <a:spcPts val="0"/>
              </a:spcAft>
              <a:buClr>
                <a:schemeClr val="dk1"/>
              </a:buClr>
              <a:buSzPts val="1800"/>
              <a:buChar char="●"/>
            </a:pPr>
            <a:r>
              <a:rPr lang="en-US" sz="1800">
                <a:solidFill>
                  <a:schemeClr val="dk1"/>
                </a:solidFill>
              </a:rPr>
              <a:t>Understand the limitations of access to Internet, Phone, Etc…</a:t>
            </a:r>
            <a:endParaRPr sz="1800">
              <a:solidFill>
                <a:schemeClr val="dk1"/>
              </a:solidFill>
            </a:endParaRPr>
          </a:p>
          <a:p>
            <a:pPr marL="0" lvl="0" indent="0" algn="l" rtl="0">
              <a:spcBef>
                <a:spcPts val="0"/>
              </a:spcBef>
              <a:spcAft>
                <a:spcPts val="0"/>
              </a:spcAft>
              <a:buNone/>
            </a:pPr>
            <a:endParaRPr>
              <a:solidFill>
                <a:schemeClr val="dk1"/>
              </a:solidFill>
            </a:endParaRPr>
          </a:p>
        </p:txBody>
      </p:sp>
      <p:sp>
        <p:nvSpPr>
          <p:cNvPr id="316" name="Google Shape;316;g20e57bfb284_0_26"/>
          <p:cNvSpPr txBox="1"/>
          <p:nvPr/>
        </p:nvSpPr>
        <p:spPr>
          <a:xfrm>
            <a:off x="6420800" y="3389750"/>
            <a:ext cx="4803600" cy="18471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Char char="●"/>
            </a:pPr>
            <a:r>
              <a:rPr lang="en-US" sz="1800"/>
              <a:t>Discuss options for children to present their experiences at school</a:t>
            </a:r>
            <a:endParaRPr sz="1800"/>
          </a:p>
          <a:p>
            <a:pPr marL="457200" lvl="0" indent="-342900" algn="l" rtl="0">
              <a:spcBef>
                <a:spcPts val="0"/>
              </a:spcBef>
              <a:spcAft>
                <a:spcPts val="0"/>
              </a:spcAft>
              <a:buSzPts val="1800"/>
              <a:buChar char="●"/>
            </a:pPr>
            <a:r>
              <a:rPr lang="en-US" sz="1800">
                <a:solidFill>
                  <a:schemeClr val="dk1"/>
                </a:solidFill>
              </a:rPr>
              <a:t>Offer special assignments related to trip</a:t>
            </a:r>
            <a:endParaRPr sz="1800"/>
          </a:p>
          <a:p>
            <a:pPr marL="457200" lvl="0" indent="-342900" algn="l" rtl="0">
              <a:spcBef>
                <a:spcPts val="0"/>
              </a:spcBef>
              <a:spcAft>
                <a:spcPts val="0"/>
              </a:spcAft>
              <a:buClr>
                <a:schemeClr val="dk1"/>
              </a:buClr>
              <a:buSzPts val="1800"/>
              <a:buChar char="●"/>
            </a:pPr>
            <a:r>
              <a:rPr lang="en-US" sz="1800">
                <a:solidFill>
                  <a:schemeClr val="dk1"/>
                </a:solidFill>
              </a:rPr>
              <a:t>Manage student’s other attendance related issues that need to be addressed outside of this one time a year issue</a:t>
            </a:r>
            <a:endParaRPr sz="18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9F4"/>
        </a:solidFill>
        <a:effectLst/>
      </p:bgPr>
    </p:bg>
    <p:spTree>
      <p:nvGrpSpPr>
        <p:cNvPr id="1" name="Shape 320"/>
        <p:cNvGrpSpPr/>
        <p:nvPr/>
      </p:nvGrpSpPr>
      <p:grpSpPr>
        <a:xfrm>
          <a:off x="0" y="0"/>
          <a:ext cx="0" cy="0"/>
          <a:chOff x="0" y="0"/>
          <a:chExt cx="0" cy="0"/>
        </a:xfrm>
      </p:grpSpPr>
      <p:sp>
        <p:nvSpPr>
          <p:cNvPr id="321" name="Google Shape;321;g20e57bfb284_0_16"/>
          <p:cNvSpPr txBox="1">
            <a:spLocks noGrp="1"/>
          </p:cNvSpPr>
          <p:nvPr>
            <p:ph type="ctrTitle"/>
          </p:nvPr>
        </p:nvSpPr>
        <p:spPr>
          <a:xfrm>
            <a:off x="0" y="-52075"/>
            <a:ext cx="12192000" cy="10185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SzPts val="990"/>
              <a:buNone/>
            </a:pPr>
            <a:r>
              <a:rPr lang="en-US" sz="4200" u="sng">
                <a:latin typeface="Lexend SemiBold"/>
                <a:ea typeface="Lexend SemiBold"/>
                <a:cs typeface="Lexend SemiBold"/>
                <a:sym typeface="Lexend SemiBold"/>
              </a:rPr>
              <a:t>SUGGESTIONS FOR FAMILIES/STUDENTS</a:t>
            </a:r>
            <a:endParaRPr sz="4200" u="sng">
              <a:latin typeface="Lexend SemiBold"/>
              <a:ea typeface="Lexend SemiBold"/>
              <a:cs typeface="Lexend SemiBold"/>
              <a:sym typeface="Lexend SemiBold"/>
            </a:endParaRPr>
          </a:p>
        </p:txBody>
      </p:sp>
      <p:sp>
        <p:nvSpPr>
          <p:cNvPr id="322" name="Google Shape;322;g20e57bfb284_0_16"/>
          <p:cNvSpPr txBox="1">
            <a:spLocks noGrp="1"/>
          </p:cNvSpPr>
          <p:nvPr>
            <p:ph type="subTitle" idx="1"/>
          </p:nvPr>
        </p:nvSpPr>
        <p:spPr>
          <a:xfrm>
            <a:off x="939100" y="1548800"/>
            <a:ext cx="10643700" cy="4572000"/>
          </a:xfrm>
          <a:prstGeom prst="rect">
            <a:avLst/>
          </a:prstGeom>
        </p:spPr>
        <p:txBody>
          <a:bodyPr spcFirstLastPara="1" wrap="square" lIns="91425" tIns="45700" rIns="91425" bIns="45700" anchor="t" anchorCtr="0">
            <a:noAutofit/>
          </a:bodyPr>
          <a:lstStyle/>
          <a:p>
            <a:pPr marL="457200" lvl="0" indent="-358140" algn="l" rtl="0">
              <a:lnSpc>
                <a:spcPct val="115000"/>
              </a:lnSpc>
              <a:spcBef>
                <a:spcPts val="0"/>
              </a:spcBef>
              <a:spcAft>
                <a:spcPts val="0"/>
              </a:spcAft>
              <a:buSzPts val="2040"/>
              <a:buFont typeface="Lexend"/>
              <a:buChar char="●"/>
            </a:pPr>
            <a:r>
              <a:rPr lang="en-US" sz="2040">
                <a:latin typeface="Lexend"/>
                <a:ea typeface="Lexend"/>
                <a:cs typeface="Lexend"/>
                <a:sym typeface="Lexend"/>
              </a:rPr>
              <a:t>Avoid other absenteeism throughout the school year </a:t>
            </a:r>
            <a:endParaRPr sz="2040">
              <a:latin typeface="Lexend"/>
              <a:ea typeface="Lexend"/>
              <a:cs typeface="Lexend"/>
              <a:sym typeface="Lexend"/>
            </a:endParaRPr>
          </a:p>
          <a:p>
            <a:pPr marL="457200" lvl="0" indent="-358140" algn="l" rtl="0">
              <a:lnSpc>
                <a:spcPct val="115000"/>
              </a:lnSpc>
              <a:spcBef>
                <a:spcPts val="0"/>
              </a:spcBef>
              <a:spcAft>
                <a:spcPts val="0"/>
              </a:spcAft>
              <a:buSzPts val="2040"/>
              <a:buFont typeface="Lexend"/>
              <a:buChar char="●"/>
            </a:pPr>
            <a:r>
              <a:rPr lang="en-US" sz="2040">
                <a:latin typeface="Lexend"/>
                <a:ea typeface="Lexend"/>
                <a:cs typeface="Lexend"/>
                <a:sym typeface="Lexend"/>
              </a:rPr>
              <a:t>Communicate in advance with teachers/school about trip</a:t>
            </a:r>
            <a:endParaRPr sz="2040">
              <a:latin typeface="Lexend"/>
              <a:ea typeface="Lexend"/>
              <a:cs typeface="Lexend"/>
              <a:sym typeface="Lexend"/>
            </a:endParaRPr>
          </a:p>
          <a:p>
            <a:pPr marL="457200" lvl="0" indent="-358140" algn="l" rtl="0">
              <a:lnSpc>
                <a:spcPct val="115000"/>
              </a:lnSpc>
              <a:spcBef>
                <a:spcPts val="0"/>
              </a:spcBef>
              <a:spcAft>
                <a:spcPts val="0"/>
              </a:spcAft>
              <a:buSzPts val="2040"/>
              <a:buFont typeface="Lexend"/>
              <a:buChar char="●"/>
            </a:pPr>
            <a:r>
              <a:rPr lang="en-US" sz="2040">
                <a:latin typeface="Lexend"/>
                <a:ea typeface="Lexend"/>
                <a:cs typeface="Lexend"/>
                <a:sym typeface="Lexend"/>
              </a:rPr>
              <a:t>Discuss challenges of completing standard homework assignments and consider options for sharing their experience</a:t>
            </a:r>
            <a:endParaRPr sz="2040">
              <a:latin typeface="Lexend"/>
              <a:ea typeface="Lexend"/>
              <a:cs typeface="Lexend"/>
              <a:sym typeface="Lexend"/>
            </a:endParaRPr>
          </a:p>
          <a:p>
            <a:pPr marL="457200" lvl="0" indent="-358140" algn="l" rtl="0">
              <a:lnSpc>
                <a:spcPct val="115000"/>
              </a:lnSpc>
              <a:spcBef>
                <a:spcPts val="0"/>
              </a:spcBef>
              <a:spcAft>
                <a:spcPts val="0"/>
              </a:spcAft>
              <a:buSzPts val="2040"/>
              <a:buFont typeface="Lexend"/>
              <a:buChar char="●"/>
            </a:pPr>
            <a:r>
              <a:rPr lang="en-US" sz="2040">
                <a:latin typeface="Lexend"/>
                <a:ea typeface="Lexend"/>
                <a:cs typeface="Lexend"/>
                <a:sym typeface="Lexend"/>
              </a:rPr>
              <a:t>Incorporate discussions of school content areas into the planning and participation of the trip to Mexico</a:t>
            </a:r>
            <a:endParaRPr sz="2040">
              <a:latin typeface="Lexend"/>
              <a:ea typeface="Lexend"/>
              <a:cs typeface="Lexend"/>
              <a:sym typeface="Lexend"/>
            </a:endParaRPr>
          </a:p>
          <a:p>
            <a:pPr marL="457200" lvl="0" indent="-358140" algn="l" rtl="0">
              <a:lnSpc>
                <a:spcPct val="115000"/>
              </a:lnSpc>
              <a:spcBef>
                <a:spcPts val="0"/>
              </a:spcBef>
              <a:spcAft>
                <a:spcPts val="0"/>
              </a:spcAft>
              <a:buSzPts val="2040"/>
              <a:buFont typeface="Lexend"/>
              <a:buChar char="●"/>
            </a:pPr>
            <a:r>
              <a:rPr lang="en-US" sz="2040">
                <a:latin typeface="Lexend"/>
                <a:ea typeface="Lexend"/>
                <a:cs typeface="Lexend"/>
                <a:sym typeface="Lexend"/>
              </a:rPr>
              <a:t>Make up required assignments in a timely manner</a:t>
            </a:r>
            <a:endParaRPr sz="2040">
              <a:latin typeface="Lexend"/>
              <a:ea typeface="Lexend"/>
              <a:cs typeface="Lexend"/>
              <a:sym typeface="Lexend"/>
            </a:endParaRPr>
          </a:p>
          <a:p>
            <a:pPr marL="457200" lvl="0" indent="-358140" algn="l" rtl="0">
              <a:lnSpc>
                <a:spcPct val="115000"/>
              </a:lnSpc>
              <a:spcBef>
                <a:spcPts val="0"/>
              </a:spcBef>
              <a:spcAft>
                <a:spcPts val="0"/>
              </a:spcAft>
              <a:buSzPts val="2040"/>
              <a:buFont typeface="Lexend"/>
              <a:buChar char="●"/>
            </a:pPr>
            <a:r>
              <a:rPr lang="en-US" sz="2040">
                <a:latin typeface="Lexend"/>
                <a:ea typeface="Lexend"/>
                <a:cs typeface="Lexend"/>
                <a:sym typeface="Lexend"/>
              </a:rPr>
              <a:t>Double check supplies before leaving (notebook, highlighter etc.)</a:t>
            </a:r>
            <a:endParaRPr sz="2040">
              <a:latin typeface="Lexend"/>
              <a:ea typeface="Lexend"/>
              <a:cs typeface="Lexend"/>
              <a:sym typeface="Lexend"/>
            </a:endParaRPr>
          </a:p>
          <a:p>
            <a:pPr marL="457200" lvl="0" indent="-358140" algn="l" rtl="0">
              <a:lnSpc>
                <a:spcPct val="115000"/>
              </a:lnSpc>
              <a:spcBef>
                <a:spcPts val="0"/>
              </a:spcBef>
              <a:spcAft>
                <a:spcPts val="0"/>
              </a:spcAft>
              <a:buSzPts val="2040"/>
              <a:buFont typeface="Lexend"/>
              <a:buChar char="●"/>
            </a:pPr>
            <a:r>
              <a:rPr lang="en-US" sz="2040">
                <a:latin typeface="Lexend"/>
                <a:ea typeface="Lexend"/>
                <a:cs typeface="Lexend"/>
                <a:sym typeface="Lexend"/>
              </a:rPr>
              <a:t>Journal the experiences (paper/pencil)</a:t>
            </a:r>
            <a:endParaRPr sz="2040">
              <a:latin typeface="Lexend"/>
              <a:ea typeface="Lexend"/>
              <a:cs typeface="Lexend"/>
              <a:sym typeface="Lexend"/>
            </a:endParaRPr>
          </a:p>
          <a:p>
            <a:pPr marL="457200" lvl="0" indent="-358140" algn="l" rtl="0">
              <a:lnSpc>
                <a:spcPct val="115000"/>
              </a:lnSpc>
              <a:spcBef>
                <a:spcPts val="0"/>
              </a:spcBef>
              <a:spcAft>
                <a:spcPts val="0"/>
              </a:spcAft>
              <a:buSzPts val="2040"/>
              <a:buFont typeface="Lexend"/>
              <a:buChar char="●"/>
            </a:pPr>
            <a:r>
              <a:rPr lang="en-US" sz="2040">
                <a:latin typeface="Lexend"/>
                <a:ea typeface="Lexend"/>
                <a:cs typeface="Lexend"/>
                <a:sym typeface="Lexend"/>
              </a:rPr>
              <a:t>Research the destination</a:t>
            </a:r>
            <a:endParaRPr sz="2040">
              <a:latin typeface="Lexend"/>
              <a:ea typeface="Lexend"/>
              <a:cs typeface="Lexend"/>
              <a:sym typeface="Lexend"/>
            </a:endParaRPr>
          </a:p>
          <a:p>
            <a:pPr marL="457200" lvl="0" indent="-358140" algn="l" rtl="0">
              <a:lnSpc>
                <a:spcPct val="115000"/>
              </a:lnSpc>
              <a:spcBef>
                <a:spcPts val="0"/>
              </a:spcBef>
              <a:spcAft>
                <a:spcPts val="0"/>
              </a:spcAft>
              <a:buSzPts val="2040"/>
              <a:buFont typeface="Lexend"/>
              <a:buChar char="●"/>
            </a:pPr>
            <a:r>
              <a:rPr lang="en-US" sz="2040">
                <a:latin typeface="Lexend"/>
                <a:ea typeface="Lexend"/>
                <a:cs typeface="Lexend"/>
                <a:sym typeface="Lexend"/>
              </a:rPr>
              <a:t>Independent reading book for the trip</a:t>
            </a:r>
            <a:endParaRPr sz="2040">
              <a:latin typeface="Lexend"/>
              <a:ea typeface="Lexend"/>
              <a:cs typeface="Lexend"/>
              <a:sym typeface="Lexend"/>
            </a:endParaRPr>
          </a:p>
          <a:p>
            <a:pPr marL="457200" lvl="0" indent="-358140" algn="l" rtl="0">
              <a:lnSpc>
                <a:spcPct val="115000"/>
              </a:lnSpc>
              <a:spcBef>
                <a:spcPts val="0"/>
              </a:spcBef>
              <a:spcAft>
                <a:spcPts val="0"/>
              </a:spcAft>
              <a:buSzPts val="2040"/>
              <a:buFont typeface="Lexend"/>
              <a:buChar char="●"/>
            </a:pPr>
            <a:r>
              <a:rPr lang="en-US" sz="2040">
                <a:latin typeface="Lexend"/>
                <a:ea typeface="Lexend"/>
                <a:cs typeface="Lexend"/>
                <a:sym typeface="Lexend"/>
              </a:rPr>
              <a:t>Find ways to have children calculate mileage, budget, other expenses</a:t>
            </a:r>
            <a:endParaRPr sz="2040">
              <a:latin typeface="Lexend"/>
              <a:ea typeface="Lexend"/>
              <a:cs typeface="Lexend"/>
              <a:sym typeface="Lexen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6"/>
        <p:cNvGrpSpPr/>
        <p:nvPr/>
      </p:nvGrpSpPr>
      <p:grpSpPr>
        <a:xfrm>
          <a:off x="0" y="0"/>
          <a:ext cx="0" cy="0"/>
          <a:chOff x="0" y="0"/>
          <a:chExt cx="0" cy="0"/>
        </a:xfrm>
      </p:grpSpPr>
      <p:sp>
        <p:nvSpPr>
          <p:cNvPr id="327" name="Google Shape;327;g20e57bfb284_0_5"/>
          <p:cNvSpPr txBox="1">
            <a:spLocks noGrp="1"/>
          </p:cNvSpPr>
          <p:nvPr>
            <p:ph type="ctrTitle"/>
          </p:nvPr>
        </p:nvSpPr>
        <p:spPr>
          <a:xfrm>
            <a:off x="0" y="532425"/>
            <a:ext cx="12156300" cy="14394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SzPts val="990"/>
              <a:buNone/>
            </a:pPr>
            <a:r>
              <a:rPr lang="en-US" sz="4200" u="sng">
                <a:latin typeface="Lexend SemiBold"/>
                <a:ea typeface="Lexend SemiBold"/>
                <a:cs typeface="Lexend SemiBold"/>
                <a:sym typeface="Lexend SemiBold"/>
              </a:rPr>
              <a:t>WHY SCHOOL ACCEPTANCE </a:t>
            </a:r>
            <a:endParaRPr sz="4200" u="sng">
              <a:latin typeface="Lexend SemiBold"/>
              <a:ea typeface="Lexend SemiBold"/>
              <a:cs typeface="Lexend SemiBold"/>
              <a:sym typeface="Lexend SemiBold"/>
            </a:endParaRPr>
          </a:p>
          <a:p>
            <a:pPr marL="0" lvl="0" indent="0" algn="ctr" rtl="0">
              <a:spcBef>
                <a:spcPts val="0"/>
              </a:spcBef>
              <a:spcAft>
                <a:spcPts val="0"/>
              </a:spcAft>
              <a:buSzPts val="990"/>
              <a:buNone/>
            </a:pPr>
            <a:r>
              <a:rPr lang="en-US" sz="4200" u="sng">
                <a:latin typeface="Lexend SemiBold"/>
                <a:ea typeface="Lexend SemiBold"/>
                <a:cs typeface="Lexend SemiBold"/>
                <a:sym typeface="Lexend SemiBold"/>
              </a:rPr>
              <a:t>MATTERS?</a:t>
            </a:r>
            <a:endParaRPr sz="4200" u="sng">
              <a:latin typeface="Lexend SemiBold"/>
              <a:ea typeface="Lexend SemiBold"/>
              <a:cs typeface="Lexend SemiBold"/>
              <a:sym typeface="Lexend SemiBold"/>
            </a:endParaRPr>
          </a:p>
          <a:p>
            <a:pPr marL="0" lvl="0" indent="0" algn="ctr" rtl="0">
              <a:spcBef>
                <a:spcPts val="0"/>
              </a:spcBef>
              <a:spcAft>
                <a:spcPts val="0"/>
              </a:spcAft>
              <a:buSzPts val="990"/>
              <a:buNone/>
            </a:pPr>
            <a:r>
              <a:rPr lang="en-US" sz="4200" u="sng">
                <a:latin typeface="Lexend SemiBold"/>
                <a:ea typeface="Lexend SemiBold"/>
                <a:cs typeface="Lexend SemiBold"/>
                <a:sym typeface="Lexend SemiBold"/>
              </a:rPr>
              <a:t>FOOD FOR THOUGHT</a:t>
            </a:r>
            <a:endParaRPr sz="4200" u="sng">
              <a:latin typeface="Lexend SemiBold"/>
              <a:ea typeface="Lexend SemiBold"/>
              <a:cs typeface="Lexend SemiBold"/>
              <a:sym typeface="Lexend SemiBold"/>
            </a:endParaRPr>
          </a:p>
        </p:txBody>
      </p:sp>
      <p:sp>
        <p:nvSpPr>
          <p:cNvPr id="328" name="Google Shape;328;g20e57bfb284_0_5"/>
          <p:cNvSpPr txBox="1">
            <a:spLocks noGrp="1"/>
          </p:cNvSpPr>
          <p:nvPr>
            <p:ph type="subTitle" idx="1"/>
          </p:nvPr>
        </p:nvSpPr>
        <p:spPr>
          <a:xfrm>
            <a:off x="3075700" y="2274900"/>
            <a:ext cx="8574000" cy="3915300"/>
          </a:xfrm>
          <a:prstGeom prst="rect">
            <a:avLst/>
          </a:prstGeom>
        </p:spPr>
        <p:txBody>
          <a:bodyPr spcFirstLastPara="1" wrap="square" lIns="91425" tIns="45700" rIns="91425" bIns="45700" anchor="t" anchorCtr="0">
            <a:normAutofit fontScale="92500"/>
          </a:bodyPr>
          <a:lstStyle/>
          <a:p>
            <a:pPr marL="457200" lvl="0" indent="-346075" algn="l" rtl="0">
              <a:lnSpc>
                <a:spcPct val="150000"/>
              </a:lnSpc>
              <a:spcBef>
                <a:spcPts val="0"/>
              </a:spcBef>
              <a:spcAft>
                <a:spcPts val="0"/>
              </a:spcAft>
              <a:buSzPct val="100000"/>
              <a:buFont typeface="Lexend"/>
              <a:buChar char="●"/>
            </a:pPr>
            <a:r>
              <a:rPr lang="en-US" sz="2000">
                <a:latin typeface="Lexend"/>
                <a:ea typeface="Lexend"/>
                <a:cs typeface="Lexend"/>
                <a:sym typeface="Lexend"/>
              </a:rPr>
              <a:t>Do the school staff provide a feeling of belonging–sense of acceptance, respect, inclusion &amp; support in a learning environment by embracing the culture of the students served?</a:t>
            </a:r>
            <a:br>
              <a:rPr lang="en-US" sz="2000">
                <a:latin typeface="Lexend"/>
                <a:ea typeface="Lexend"/>
                <a:cs typeface="Lexend"/>
                <a:sym typeface="Lexend"/>
              </a:rPr>
            </a:br>
            <a:endParaRPr sz="2000">
              <a:latin typeface="Lexend"/>
              <a:ea typeface="Lexend"/>
              <a:cs typeface="Lexend"/>
              <a:sym typeface="Lexend"/>
            </a:endParaRPr>
          </a:p>
          <a:p>
            <a:pPr marL="457200" lvl="0" indent="-346075" algn="l" rtl="0">
              <a:lnSpc>
                <a:spcPct val="150000"/>
              </a:lnSpc>
              <a:spcBef>
                <a:spcPts val="0"/>
              </a:spcBef>
              <a:spcAft>
                <a:spcPts val="0"/>
              </a:spcAft>
              <a:buSzPct val="100000"/>
              <a:buFont typeface="Lexend"/>
              <a:buChar char="●"/>
            </a:pPr>
            <a:r>
              <a:rPr lang="en-US" sz="2000">
                <a:latin typeface="Lexend"/>
                <a:ea typeface="Lexend"/>
                <a:cs typeface="Lexend"/>
                <a:sym typeface="Lexend"/>
              </a:rPr>
              <a:t>Do you perceive that family trips help children to feel connected through a shared experience, exploration, patience, creativity, tolerance, and new learning.</a:t>
            </a:r>
            <a:br>
              <a:rPr lang="en-US" sz="2000">
                <a:latin typeface="Lexend"/>
                <a:ea typeface="Lexend"/>
                <a:cs typeface="Lexend"/>
                <a:sym typeface="Lexend"/>
              </a:rPr>
            </a:br>
            <a:endParaRPr sz="2000">
              <a:latin typeface="Lexend"/>
              <a:ea typeface="Lexend"/>
              <a:cs typeface="Lexend"/>
              <a:sym typeface="Lexend"/>
            </a:endParaRPr>
          </a:p>
          <a:p>
            <a:pPr marL="457200" lvl="0" indent="-346075" algn="l" rtl="0">
              <a:lnSpc>
                <a:spcPct val="150000"/>
              </a:lnSpc>
              <a:spcBef>
                <a:spcPts val="0"/>
              </a:spcBef>
              <a:spcAft>
                <a:spcPts val="0"/>
              </a:spcAft>
              <a:buSzPct val="100000"/>
              <a:buFont typeface="Lexend"/>
              <a:buChar char="●"/>
            </a:pPr>
            <a:r>
              <a:rPr lang="en-US" sz="2000">
                <a:latin typeface="Lexend"/>
                <a:ea typeface="Lexend"/>
                <a:cs typeface="Lexend"/>
                <a:sym typeface="Lexend"/>
              </a:rPr>
              <a:t>How is diversity universally accepted or ignored in the classroom?</a:t>
            </a:r>
            <a:endParaRPr sz="2000">
              <a:latin typeface="Lexend"/>
              <a:ea typeface="Lexend"/>
              <a:cs typeface="Lexend"/>
              <a:sym typeface="Lexen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2"/>
        <p:cNvGrpSpPr/>
        <p:nvPr/>
      </p:nvGrpSpPr>
      <p:grpSpPr>
        <a:xfrm>
          <a:off x="0" y="0"/>
          <a:ext cx="0" cy="0"/>
          <a:chOff x="0" y="0"/>
          <a:chExt cx="0" cy="0"/>
        </a:xfrm>
      </p:grpSpPr>
      <p:sp>
        <p:nvSpPr>
          <p:cNvPr id="333" name="Google Shape;333;g1fe5a1a0985_0_29"/>
          <p:cNvSpPr txBox="1"/>
          <p:nvPr/>
        </p:nvSpPr>
        <p:spPr>
          <a:xfrm>
            <a:off x="4751725" y="137925"/>
            <a:ext cx="3000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34" name="Google Shape;334;g1fe5a1a0985_0_29"/>
          <p:cNvSpPr txBox="1">
            <a:spLocks noGrp="1"/>
          </p:cNvSpPr>
          <p:nvPr>
            <p:ph type="title"/>
          </p:nvPr>
        </p:nvSpPr>
        <p:spPr>
          <a:xfrm>
            <a:off x="2049200" y="0"/>
            <a:ext cx="9296400" cy="1325700"/>
          </a:xfrm>
          <a:prstGeom prst="rect">
            <a:avLst/>
          </a:prstGeom>
        </p:spPr>
        <p:txBody>
          <a:bodyPr spcFirstLastPara="1" wrap="square" lIns="91425" tIns="45700" rIns="91425" bIns="45700" anchor="ctr" anchorCtr="0">
            <a:normAutofit/>
          </a:bodyPr>
          <a:lstStyle/>
          <a:p>
            <a:pPr marL="0" marR="38100" lvl="0" indent="0" algn="ctr" rtl="0">
              <a:lnSpc>
                <a:spcPct val="128571"/>
              </a:lnSpc>
              <a:spcBef>
                <a:spcPts val="0"/>
              </a:spcBef>
              <a:spcAft>
                <a:spcPts val="0"/>
              </a:spcAft>
              <a:buNone/>
            </a:pPr>
            <a:r>
              <a:rPr lang="en-US" sz="4200" u="sng">
                <a:solidFill>
                  <a:srgbClr val="202124"/>
                </a:solidFill>
                <a:latin typeface="Lexend SemiBold"/>
                <a:ea typeface="Lexend SemiBold"/>
                <a:cs typeface="Lexend SemiBold"/>
                <a:sym typeface="Lexend SemiBold"/>
              </a:rPr>
              <a:t>ADIÓS</a:t>
            </a:r>
            <a:endParaRPr sz="6500" u="sng">
              <a:latin typeface="Lexend SemiBold"/>
              <a:ea typeface="Lexend SemiBold"/>
              <a:cs typeface="Lexend SemiBold"/>
              <a:sym typeface="Lexend SemiBold"/>
            </a:endParaRPr>
          </a:p>
        </p:txBody>
      </p:sp>
      <p:sp>
        <p:nvSpPr>
          <p:cNvPr id="335" name="Google Shape;335;g1fe5a1a0985_0_29"/>
          <p:cNvSpPr txBox="1">
            <a:spLocks noGrp="1"/>
          </p:cNvSpPr>
          <p:nvPr>
            <p:ph type="body" idx="1"/>
          </p:nvPr>
        </p:nvSpPr>
        <p:spPr>
          <a:xfrm>
            <a:off x="2824625" y="1825625"/>
            <a:ext cx="70455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3000" b="1">
                <a:latin typeface="Lexend"/>
                <a:ea typeface="Lexend"/>
                <a:cs typeface="Lexend"/>
                <a:sym typeface="Lexend"/>
              </a:rPr>
              <a:t>Q &amp; A</a:t>
            </a:r>
            <a:endParaRPr sz="3000" b="1">
              <a:latin typeface="Lexend"/>
              <a:ea typeface="Lexend"/>
              <a:cs typeface="Lexend"/>
              <a:sym typeface="Lexend"/>
            </a:endParaRPr>
          </a:p>
          <a:p>
            <a:pPr marL="0" lvl="0" indent="0" algn="l" rtl="0">
              <a:spcBef>
                <a:spcPts val="1000"/>
              </a:spcBef>
              <a:spcAft>
                <a:spcPts val="0"/>
              </a:spcAft>
              <a:buNone/>
            </a:pPr>
            <a:endParaRPr sz="2200">
              <a:latin typeface="Lexend"/>
              <a:ea typeface="Lexend"/>
              <a:cs typeface="Lexend"/>
              <a:sym typeface="Lexend"/>
            </a:endParaRPr>
          </a:p>
          <a:p>
            <a:pPr marL="0" lvl="0" indent="0" algn="l" rtl="0">
              <a:spcBef>
                <a:spcPts val="1000"/>
              </a:spcBef>
              <a:spcAft>
                <a:spcPts val="0"/>
              </a:spcAft>
              <a:buNone/>
            </a:pPr>
            <a:r>
              <a:rPr lang="en-US" sz="2200">
                <a:latin typeface="Lexend"/>
                <a:ea typeface="Lexend"/>
                <a:cs typeface="Lexend"/>
                <a:sym typeface="Lexend"/>
              </a:rPr>
              <a:t>Contact Information:</a:t>
            </a:r>
            <a:endParaRPr sz="2200">
              <a:latin typeface="Lexend"/>
              <a:ea typeface="Lexend"/>
              <a:cs typeface="Lexend"/>
              <a:sym typeface="Lexend"/>
            </a:endParaRPr>
          </a:p>
          <a:p>
            <a:pPr marL="0" lvl="0" indent="0" algn="l" rtl="0">
              <a:spcBef>
                <a:spcPts val="1000"/>
              </a:spcBef>
              <a:spcAft>
                <a:spcPts val="0"/>
              </a:spcAft>
              <a:buNone/>
            </a:pPr>
            <a:r>
              <a:rPr lang="en-US" sz="2200">
                <a:latin typeface="Lexend"/>
                <a:ea typeface="Lexend"/>
                <a:cs typeface="Lexend"/>
                <a:sym typeface="Lexend"/>
              </a:rPr>
              <a:t>Dr. Deanna Oliver- </a:t>
            </a:r>
            <a:r>
              <a:rPr lang="en-US" sz="2200" u="sng">
                <a:solidFill>
                  <a:schemeClr val="hlink"/>
                </a:solidFill>
                <a:latin typeface="Lexend"/>
                <a:ea typeface="Lexend"/>
                <a:cs typeface="Lexend"/>
                <a:sym typeface="Lexend"/>
                <a:hlinkClick r:id="rId4"/>
              </a:rPr>
              <a:t>doliver@kaneroe.org</a:t>
            </a:r>
            <a:endParaRPr sz="2200">
              <a:latin typeface="Lexend"/>
              <a:ea typeface="Lexend"/>
              <a:cs typeface="Lexend"/>
              <a:sym typeface="Lexend"/>
            </a:endParaRPr>
          </a:p>
          <a:p>
            <a:pPr marL="0" lvl="0" indent="0" algn="l" rtl="0">
              <a:spcBef>
                <a:spcPts val="1000"/>
              </a:spcBef>
              <a:spcAft>
                <a:spcPts val="0"/>
              </a:spcAft>
              <a:buNone/>
            </a:pPr>
            <a:r>
              <a:rPr lang="en-US" sz="2200">
                <a:latin typeface="Lexend"/>
                <a:ea typeface="Lexend"/>
                <a:cs typeface="Lexend"/>
                <a:sym typeface="Lexend"/>
              </a:rPr>
              <a:t>Ms. Alex Moreno- </a:t>
            </a:r>
            <a:r>
              <a:rPr lang="en-US" sz="2200" u="sng">
                <a:solidFill>
                  <a:schemeClr val="hlink"/>
                </a:solidFill>
                <a:latin typeface="Lexend"/>
                <a:ea typeface="Lexend"/>
                <a:cs typeface="Lexend"/>
                <a:sym typeface="Lexend"/>
                <a:hlinkClick r:id="rId5"/>
              </a:rPr>
              <a:t>amoreno@kaneroe.org</a:t>
            </a:r>
            <a:endParaRPr sz="2200">
              <a:latin typeface="Lexend"/>
              <a:ea typeface="Lexend"/>
              <a:cs typeface="Lexend"/>
              <a:sym typeface="Lexend"/>
            </a:endParaRPr>
          </a:p>
          <a:p>
            <a:pPr marL="0" lvl="0" indent="0" algn="l" rtl="0">
              <a:spcBef>
                <a:spcPts val="1000"/>
              </a:spcBef>
              <a:spcAft>
                <a:spcPts val="0"/>
              </a:spcAft>
              <a:buNone/>
            </a:pPr>
            <a:endParaRPr sz="2200">
              <a:latin typeface="Lexend"/>
              <a:ea typeface="Lexend"/>
              <a:cs typeface="Lexend"/>
              <a:sym typeface="Lexend"/>
            </a:endParaRPr>
          </a:p>
          <a:p>
            <a:pPr marL="0" lvl="0" indent="0" algn="l" rtl="0">
              <a:spcBef>
                <a:spcPts val="1000"/>
              </a:spcBef>
              <a:spcAft>
                <a:spcPts val="0"/>
              </a:spcAft>
              <a:buNone/>
            </a:pPr>
            <a:endParaRPr sz="2200">
              <a:latin typeface="Lexend"/>
              <a:ea typeface="Lexend"/>
              <a:cs typeface="Lexend"/>
              <a:sym typeface="Lexend"/>
            </a:endParaRPr>
          </a:p>
          <a:p>
            <a:pPr marL="0" lvl="0" indent="0" algn="l" rtl="0">
              <a:spcBef>
                <a:spcPts val="1000"/>
              </a:spcBef>
              <a:spcAft>
                <a:spcPts val="0"/>
              </a:spcAft>
              <a:buNone/>
            </a:pPr>
            <a:endParaRPr sz="2200">
              <a:latin typeface="Lexend"/>
              <a:ea typeface="Lexend"/>
              <a:cs typeface="Lexend"/>
              <a:sym typeface="Lexend"/>
            </a:endParaRPr>
          </a:p>
          <a:p>
            <a:pPr marL="0" lvl="0" indent="0" algn="l" rtl="0">
              <a:spcBef>
                <a:spcPts val="1000"/>
              </a:spcBef>
              <a:spcAft>
                <a:spcPts val="0"/>
              </a:spcAft>
              <a:buNone/>
            </a:pPr>
            <a:r>
              <a:rPr lang="en-US" sz="1400">
                <a:latin typeface="Lexend"/>
                <a:ea typeface="Lexend"/>
                <a:cs typeface="Lexend"/>
                <a:sym typeface="Lexend"/>
              </a:rPr>
              <a:t>Photo Credit: Google &amp; Alex Moreno</a:t>
            </a:r>
            <a:endParaRPr sz="1400">
              <a:latin typeface="Lexend"/>
              <a:ea typeface="Lexend"/>
              <a:cs typeface="Lexend"/>
              <a:sym typeface="Lexend"/>
            </a:endParaRPr>
          </a:p>
          <a:p>
            <a:pPr marL="0" lvl="0" indent="0" algn="l" rtl="0">
              <a:spcBef>
                <a:spcPts val="100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g20520c17aa8_0_6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Sources:</a:t>
            </a:r>
            <a:endParaRPr/>
          </a:p>
        </p:txBody>
      </p:sp>
      <p:sp>
        <p:nvSpPr>
          <p:cNvPr id="341" name="Google Shape;341;g20520c17aa8_0_64"/>
          <p:cNvSpPr txBox="1">
            <a:spLocks noGrp="1"/>
          </p:cNvSpPr>
          <p:nvPr>
            <p:ph type="body" idx="1"/>
          </p:nvPr>
        </p:nvSpPr>
        <p:spPr>
          <a:xfrm>
            <a:off x="838200" y="1451425"/>
            <a:ext cx="10515600" cy="4725300"/>
          </a:xfrm>
          <a:prstGeom prst="rect">
            <a:avLst/>
          </a:prstGeom>
        </p:spPr>
        <p:txBody>
          <a:bodyPr spcFirstLastPara="1" wrap="square" lIns="91425" tIns="45700" rIns="91425" bIns="45700" anchor="t" anchorCtr="0">
            <a:normAutofit fontScale="70000" lnSpcReduction="10000"/>
          </a:bodyPr>
          <a:lstStyle/>
          <a:p>
            <a:pPr marL="0" lvl="0" indent="0" algn="l" rtl="0">
              <a:spcBef>
                <a:spcPts val="1000"/>
              </a:spcBef>
              <a:spcAft>
                <a:spcPts val="0"/>
              </a:spcAft>
              <a:buNone/>
            </a:pPr>
            <a:r>
              <a:rPr lang="en-US" u="sng" dirty="0">
                <a:solidFill>
                  <a:schemeClr val="hlink"/>
                </a:solidFill>
                <a:hlinkClick r:id="rId3"/>
              </a:rPr>
              <a:t>https://www.colorincolorado.org/article/culturally-responsive-instruction-holiday-and-religious-celebrations</a:t>
            </a:r>
            <a:endParaRPr dirty="0"/>
          </a:p>
          <a:p>
            <a:pPr marL="0" lvl="0" indent="0" algn="l" rtl="0">
              <a:spcBef>
                <a:spcPts val="1000"/>
              </a:spcBef>
              <a:spcAft>
                <a:spcPts val="0"/>
              </a:spcAft>
              <a:buNone/>
            </a:pPr>
            <a:r>
              <a:rPr lang="en-US" u="sng" dirty="0">
                <a:solidFill>
                  <a:schemeClr val="hlink"/>
                </a:solidFill>
                <a:hlinkClick r:id="rId4"/>
              </a:rPr>
              <a:t>https://www.travelandleisure.com/trip-ideas/family-vacations/why-i-take-my-kids-out-of-school-to-travel</a:t>
            </a:r>
            <a:endParaRPr dirty="0"/>
          </a:p>
          <a:p>
            <a:pPr marL="0" lvl="0" indent="0" algn="l" rtl="0">
              <a:spcBef>
                <a:spcPts val="1000"/>
              </a:spcBef>
              <a:spcAft>
                <a:spcPts val="0"/>
              </a:spcAft>
              <a:buNone/>
            </a:pPr>
            <a:r>
              <a:rPr lang="en-US" u="sng" dirty="0">
                <a:solidFill>
                  <a:schemeClr val="hlink"/>
                </a:solidFill>
                <a:hlinkClick r:id="rId5"/>
              </a:rPr>
              <a:t>https://soeonline.american.edu/blog/benefits-of-inclusion-and-diversity-in-the-classroom/</a:t>
            </a:r>
            <a:endParaRPr dirty="0"/>
          </a:p>
          <a:p>
            <a:pPr marL="0" lvl="0" indent="0" algn="l" rtl="0">
              <a:spcBef>
                <a:spcPts val="1000"/>
              </a:spcBef>
              <a:spcAft>
                <a:spcPts val="0"/>
              </a:spcAft>
              <a:buNone/>
            </a:pPr>
            <a:r>
              <a:rPr lang="en-US" u="sng" dirty="0">
                <a:solidFill>
                  <a:schemeClr val="hlink"/>
                </a:solidFill>
                <a:hlinkClick r:id="rId6"/>
              </a:rPr>
              <a:t>https://www.education.vic.gov.au/Documents/parents/going-to-school/Missing%20school%20for%20cultural%20reasons.pdf</a:t>
            </a:r>
            <a:endParaRPr dirty="0"/>
          </a:p>
          <a:p>
            <a:pPr marL="0" lvl="0" indent="0" algn="l" rtl="0">
              <a:spcBef>
                <a:spcPts val="1000"/>
              </a:spcBef>
              <a:spcAft>
                <a:spcPts val="0"/>
              </a:spcAft>
              <a:buNone/>
            </a:pPr>
            <a:r>
              <a:rPr lang="en-US" u="sng" dirty="0">
                <a:solidFill>
                  <a:schemeClr val="hlink"/>
                </a:solidFill>
                <a:hlinkClick r:id="rId7"/>
              </a:rPr>
              <a:t>https://www.edweek.org/leadership/opinion-kids-who-take-vacations-in-the-middle-of-the-school-year/2015/01</a:t>
            </a:r>
            <a:endParaRPr dirty="0"/>
          </a:p>
          <a:p>
            <a:pPr marL="0" lvl="0" indent="0" algn="l" rtl="0">
              <a:spcBef>
                <a:spcPts val="1000"/>
              </a:spcBef>
              <a:spcAft>
                <a:spcPts val="0"/>
              </a:spcAft>
              <a:buNone/>
            </a:pPr>
            <a:r>
              <a:rPr lang="en-US" u="sng" dirty="0">
                <a:solidFill>
                  <a:schemeClr val="hlink"/>
                </a:solidFill>
                <a:hlinkClick r:id="rId8"/>
              </a:rPr>
              <a:t>https://ced.ncsu.edu/news/2021/10/21/why-is-it-important-for-students-to-feel-a-sense-of-belonging-at-school-students-choose-to-be-in-environments-that-make-them-feel-a-sense-of-fit-says-associate-professor-deleon-gra/</a:t>
            </a:r>
            <a:endParaRPr dirty="0"/>
          </a:p>
          <a:p>
            <a:pPr marL="0" lvl="0" indent="0" algn="l" rtl="0">
              <a:spcBef>
                <a:spcPts val="1000"/>
              </a:spcBef>
              <a:spcAft>
                <a:spcPts val="0"/>
              </a:spcAft>
              <a:buNone/>
            </a:pPr>
            <a:r>
              <a:rPr lang="en-US" u="sng" dirty="0">
                <a:solidFill>
                  <a:schemeClr val="hlink"/>
                </a:solidFill>
                <a:hlinkClick r:id="rId9"/>
              </a:rPr>
              <a:t>https://www.scholastic.com/parents/family-life/parent-child/missing-school-family-vacation.html</a:t>
            </a:r>
            <a:endParaRPr dirty="0"/>
          </a:p>
          <a:p>
            <a:pPr marL="0" lvl="0" indent="0" algn="l" rtl="0">
              <a:spcBef>
                <a:spcPts val="1000"/>
              </a:spcBef>
              <a:spcAft>
                <a:spcPts val="0"/>
              </a:spcAft>
              <a:buNone/>
            </a:pPr>
            <a:endParaRPr dirty="0"/>
          </a:p>
          <a:p>
            <a:pPr marL="0" lvl="0" indent="0" algn="l" rtl="0">
              <a:spcBef>
                <a:spcPts val="1000"/>
              </a:spcBef>
              <a:spcAft>
                <a:spcPts val="0"/>
              </a:spcAft>
              <a:buNone/>
            </a:pP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5"/>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9"/>
        <p:cNvGrpSpPr/>
        <p:nvPr/>
      </p:nvGrpSpPr>
      <p:grpSpPr>
        <a:xfrm>
          <a:off x="0" y="0"/>
          <a:ext cx="0" cy="0"/>
          <a:chOff x="0" y="0"/>
          <a:chExt cx="0" cy="0"/>
        </a:xfrm>
      </p:grpSpPr>
      <p:sp>
        <p:nvSpPr>
          <p:cNvPr id="100" name="Google Shape;100;g20520c17aa8_0_1"/>
          <p:cNvSpPr txBox="1"/>
          <p:nvPr/>
        </p:nvSpPr>
        <p:spPr>
          <a:xfrm>
            <a:off x="4245775" y="137925"/>
            <a:ext cx="38394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200" u="sng">
                <a:latin typeface="Lexend SemiBold"/>
                <a:ea typeface="Lexend SemiBold"/>
                <a:cs typeface="Lexend SemiBold"/>
                <a:sym typeface="Lexend SemiBold"/>
              </a:rPr>
              <a:t>OBJECTIVES</a:t>
            </a:r>
            <a:endParaRPr u="sng">
              <a:latin typeface="Lexend SemiBold"/>
              <a:ea typeface="Lexend SemiBold"/>
              <a:cs typeface="Lexend SemiBold"/>
              <a:sym typeface="Lexend SemiBold"/>
            </a:endParaRPr>
          </a:p>
        </p:txBody>
      </p:sp>
      <p:sp>
        <p:nvSpPr>
          <p:cNvPr id="101" name="Google Shape;101;g20520c17aa8_0_1"/>
          <p:cNvSpPr txBox="1"/>
          <p:nvPr/>
        </p:nvSpPr>
        <p:spPr>
          <a:xfrm>
            <a:off x="2076775" y="1260825"/>
            <a:ext cx="8309400" cy="4248300"/>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0"/>
              </a:spcAft>
              <a:buClr>
                <a:schemeClr val="dk1"/>
              </a:buClr>
              <a:buSzPts val="2400"/>
              <a:buFont typeface="Lexend"/>
              <a:buChar char="●"/>
            </a:pPr>
            <a:r>
              <a:rPr lang="en-US" sz="2400">
                <a:solidFill>
                  <a:schemeClr val="dk1"/>
                </a:solidFill>
                <a:latin typeface="Lexend"/>
                <a:ea typeface="Lexend"/>
                <a:cs typeface="Lexend"/>
                <a:sym typeface="Lexend"/>
              </a:rPr>
              <a:t>Gain a better understanding of the cultural experience of holiday celebrations in Mexico.</a:t>
            </a:r>
            <a:br>
              <a:rPr lang="en-US" sz="2400">
                <a:solidFill>
                  <a:schemeClr val="dk1"/>
                </a:solidFill>
                <a:latin typeface="Lexend"/>
                <a:ea typeface="Lexend"/>
                <a:cs typeface="Lexend"/>
                <a:sym typeface="Lexend"/>
              </a:rPr>
            </a:br>
            <a:endParaRPr sz="2400">
              <a:solidFill>
                <a:schemeClr val="dk1"/>
              </a:solidFill>
              <a:latin typeface="Lexend"/>
              <a:ea typeface="Lexend"/>
              <a:cs typeface="Lexend"/>
              <a:sym typeface="Lexend"/>
            </a:endParaRPr>
          </a:p>
          <a:p>
            <a:pPr marL="457200" lvl="0" indent="-381000" algn="l" rtl="0">
              <a:spcBef>
                <a:spcPts val="0"/>
              </a:spcBef>
              <a:spcAft>
                <a:spcPts val="0"/>
              </a:spcAft>
              <a:buClr>
                <a:schemeClr val="dk1"/>
              </a:buClr>
              <a:buSzPts val="2400"/>
              <a:buFont typeface="Lexend"/>
              <a:buChar char="●"/>
            </a:pPr>
            <a:r>
              <a:rPr lang="en-US" sz="2400">
                <a:solidFill>
                  <a:schemeClr val="dk1"/>
                </a:solidFill>
                <a:latin typeface="Lexend"/>
                <a:ea typeface="Lexend"/>
                <a:cs typeface="Lexend"/>
                <a:sym typeface="Lexend"/>
              </a:rPr>
              <a:t>Obtain a stronger understanding of why the pilgrimage to Mexico is valuable to families.</a:t>
            </a:r>
            <a:br>
              <a:rPr lang="en-US" sz="2400">
                <a:solidFill>
                  <a:schemeClr val="dk1"/>
                </a:solidFill>
                <a:latin typeface="Lexend"/>
                <a:ea typeface="Lexend"/>
                <a:cs typeface="Lexend"/>
                <a:sym typeface="Lexend"/>
              </a:rPr>
            </a:br>
            <a:endParaRPr sz="2400">
              <a:solidFill>
                <a:schemeClr val="dk1"/>
              </a:solidFill>
              <a:latin typeface="Lexend"/>
              <a:ea typeface="Lexend"/>
              <a:cs typeface="Lexend"/>
              <a:sym typeface="Lexend"/>
            </a:endParaRPr>
          </a:p>
          <a:p>
            <a:pPr marL="457200" lvl="0" indent="-381000" algn="l" rtl="0">
              <a:spcBef>
                <a:spcPts val="0"/>
              </a:spcBef>
              <a:spcAft>
                <a:spcPts val="0"/>
              </a:spcAft>
              <a:buClr>
                <a:schemeClr val="dk1"/>
              </a:buClr>
              <a:buSzPts val="2400"/>
              <a:buFont typeface="Lexend"/>
              <a:buChar char="●"/>
            </a:pPr>
            <a:r>
              <a:rPr lang="en-US" sz="2400">
                <a:solidFill>
                  <a:schemeClr val="dk1"/>
                </a:solidFill>
                <a:latin typeface="Lexend"/>
                <a:ea typeface="Lexend"/>
                <a:cs typeface="Lexend"/>
                <a:sym typeface="Lexend"/>
              </a:rPr>
              <a:t>Learn how to support students who are absent from school because of the pilgrimage.</a:t>
            </a:r>
            <a:br>
              <a:rPr lang="en-US" sz="2400">
                <a:solidFill>
                  <a:schemeClr val="dk1"/>
                </a:solidFill>
                <a:latin typeface="Lexend"/>
                <a:ea typeface="Lexend"/>
                <a:cs typeface="Lexend"/>
                <a:sym typeface="Lexend"/>
              </a:rPr>
            </a:br>
            <a:endParaRPr sz="2400">
              <a:solidFill>
                <a:schemeClr val="dk1"/>
              </a:solidFill>
              <a:latin typeface="Lexend"/>
              <a:ea typeface="Lexend"/>
              <a:cs typeface="Lexend"/>
              <a:sym typeface="Lexend"/>
            </a:endParaRPr>
          </a:p>
          <a:p>
            <a:pPr marL="457200" lvl="0" indent="-381000" algn="l" rtl="0">
              <a:spcBef>
                <a:spcPts val="0"/>
              </a:spcBef>
              <a:spcAft>
                <a:spcPts val="0"/>
              </a:spcAft>
              <a:buClr>
                <a:schemeClr val="dk1"/>
              </a:buClr>
              <a:buSzPts val="2400"/>
              <a:buFont typeface="Lexend"/>
              <a:buChar char="●"/>
            </a:pPr>
            <a:r>
              <a:rPr lang="en-US" sz="2400">
                <a:solidFill>
                  <a:schemeClr val="dk1"/>
                </a:solidFill>
                <a:latin typeface="Lexend"/>
                <a:ea typeface="Lexend"/>
                <a:cs typeface="Lexend"/>
                <a:sym typeface="Lexend"/>
              </a:rPr>
              <a:t>Transfer the knowledge of this presentation to other cultures.</a:t>
            </a:r>
            <a:endParaRPr sz="2400">
              <a:latin typeface="Lexend"/>
              <a:ea typeface="Lexend"/>
              <a:cs typeface="Lexend"/>
              <a:sym typeface="Lexen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5"/>
        <p:cNvGrpSpPr/>
        <p:nvPr/>
      </p:nvGrpSpPr>
      <p:grpSpPr>
        <a:xfrm>
          <a:off x="0" y="0"/>
          <a:ext cx="0" cy="0"/>
          <a:chOff x="0" y="0"/>
          <a:chExt cx="0" cy="0"/>
        </a:xfrm>
      </p:grpSpPr>
      <p:sp>
        <p:nvSpPr>
          <p:cNvPr id="106" name="Google Shape;106;g20362275475_0_10"/>
          <p:cNvSpPr txBox="1">
            <a:spLocks noGrp="1"/>
          </p:cNvSpPr>
          <p:nvPr>
            <p:ph type="ctrTitle"/>
          </p:nvPr>
        </p:nvSpPr>
        <p:spPr>
          <a:xfrm>
            <a:off x="1869325" y="-15700"/>
            <a:ext cx="10322700" cy="9459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4200" u="sng">
                <a:latin typeface="Lexend SemiBold"/>
                <a:ea typeface="Lexend SemiBold"/>
                <a:cs typeface="Lexend SemiBold"/>
                <a:sym typeface="Lexend SemiBold"/>
              </a:rPr>
              <a:t>RATIONALE</a:t>
            </a:r>
            <a:r>
              <a:rPr lang="en-US" sz="4200"/>
              <a:t> </a:t>
            </a:r>
            <a:endParaRPr sz="4200"/>
          </a:p>
        </p:txBody>
      </p:sp>
      <p:pic>
        <p:nvPicPr>
          <p:cNvPr id="107" name="Google Shape;107;g20362275475_0_10"/>
          <p:cNvPicPr preferRelativeResize="0"/>
          <p:nvPr/>
        </p:nvPicPr>
        <p:blipFill>
          <a:blip r:embed="rId4">
            <a:alphaModFix/>
          </a:blip>
          <a:stretch>
            <a:fillRect/>
          </a:stretch>
        </p:blipFill>
        <p:spPr>
          <a:xfrm>
            <a:off x="2455550" y="1164425"/>
            <a:ext cx="9349200" cy="52589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1"/>
        <p:cNvGrpSpPr/>
        <p:nvPr/>
      </p:nvGrpSpPr>
      <p:grpSpPr>
        <a:xfrm>
          <a:off x="0" y="0"/>
          <a:ext cx="0" cy="0"/>
          <a:chOff x="0" y="0"/>
          <a:chExt cx="0" cy="0"/>
        </a:xfrm>
      </p:grpSpPr>
      <p:sp>
        <p:nvSpPr>
          <p:cNvPr id="112" name="Google Shape;112;p6"/>
          <p:cNvSpPr txBox="1"/>
          <p:nvPr/>
        </p:nvSpPr>
        <p:spPr>
          <a:xfrm>
            <a:off x="687125" y="164800"/>
            <a:ext cx="88209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200" u="sng">
                <a:latin typeface="Lexend SemiBold"/>
                <a:ea typeface="Lexend SemiBold"/>
                <a:cs typeface="Lexend SemiBold"/>
                <a:sym typeface="Lexend SemiBold"/>
              </a:rPr>
              <a:t>TRIP OVERVIEW &amp; PLANNING</a:t>
            </a:r>
            <a:endParaRPr sz="4200" u="sng">
              <a:latin typeface="Lexend SemiBold"/>
              <a:ea typeface="Lexend SemiBold"/>
              <a:cs typeface="Lexend SemiBold"/>
              <a:sym typeface="Lexend SemiBold"/>
            </a:endParaRPr>
          </a:p>
        </p:txBody>
      </p:sp>
      <p:sp>
        <p:nvSpPr>
          <p:cNvPr id="113" name="Google Shape;113;p6"/>
          <p:cNvSpPr txBox="1"/>
          <p:nvPr/>
        </p:nvSpPr>
        <p:spPr>
          <a:xfrm>
            <a:off x="726250" y="1223300"/>
            <a:ext cx="7792200" cy="475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1900" b="1">
                <a:solidFill>
                  <a:srgbClr val="6AA84F"/>
                </a:solidFill>
                <a:latin typeface="Lexend"/>
                <a:ea typeface="Lexend"/>
                <a:cs typeface="Lexend"/>
                <a:sym typeface="Lexend"/>
              </a:rPr>
              <a:t>Holiday Dates</a:t>
            </a:r>
            <a:r>
              <a:rPr lang="en-US" sz="1900">
                <a:solidFill>
                  <a:srgbClr val="6AA84F"/>
                </a:solidFill>
                <a:latin typeface="Lexend"/>
                <a:ea typeface="Lexend"/>
                <a:cs typeface="Lexend"/>
                <a:sym typeface="Lexend"/>
              </a:rPr>
              <a:t>:</a:t>
            </a:r>
            <a:r>
              <a:rPr lang="en-US" sz="1900">
                <a:solidFill>
                  <a:schemeClr val="dk1"/>
                </a:solidFill>
                <a:latin typeface="Lexend"/>
                <a:ea typeface="Lexend"/>
                <a:cs typeface="Lexend"/>
                <a:sym typeface="Lexend"/>
              </a:rPr>
              <a:t> December 16 - January 6 </a:t>
            </a:r>
            <a:r>
              <a:rPr lang="en-US" sz="1200" i="1">
                <a:solidFill>
                  <a:schemeClr val="dk1"/>
                </a:solidFill>
                <a:latin typeface="Lexend"/>
                <a:ea typeface="Lexend"/>
                <a:cs typeface="Lexend"/>
                <a:sym typeface="Lexend"/>
              </a:rPr>
              <a:t>(approximate)</a:t>
            </a:r>
            <a:br>
              <a:rPr lang="en-US" sz="1900">
                <a:solidFill>
                  <a:schemeClr val="dk1"/>
                </a:solidFill>
                <a:latin typeface="Lexend"/>
                <a:ea typeface="Lexend"/>
                <a:cs typeface="Lexend"/>
                <a:sym typeface="Lexend"/>
              </a:rPr>
            </a:br>
            <a:endParaRPr sz="1900">
              <a:latin typeface="Lexend"/>
              <a:ea typeface="Lexend"/>
              <a:cs typeface="Lexend"/>
              <a:sym typeface="Lexend"/>
            </a:endParaRPr>
          </a:p>
          <a:p>
            <a:pPr marL="0" lvl="0" indent="0" algn="l" rtl="0">
              <a:spcBef>
                <a:spcPts val="0"/>
              </a:spcBef>
              <a:spcAft>
                <a:spcPts val="0"/>
              </a:spcAft>
              <a:buNone/>
            </a:pPr>
            <a:r>
              <a:rPr lang="en-US" sz="1900" b="1">
                <a:solidFill>
                  <a:srgbClr val="6AA84F"/>
                </a:solidFill>
                <a:latin typeface="Lexend"/>
                <a:ea typeface="Lexend"/>
                <a:cs typeface="Lexend"/>
                <a:sym typeface="Lexend"/>
              </a:rPr>
              <a:t>Overview of Experience</a:t>
            </a:r>
            <a:endParaRPr sz="1900" b="1">
              <a:solidFill>
                <a:srgbClr val="6AA84F"/>
              </a:solidFill>
              <a:latin typeface="Lexend"/>
              <a:ea typeface="Lexend"/>
              <a:cs typeface="Lexend"/>
              <a:sym typeface="Lexend"/>
            </a:endParaRPr>
          </a:p>
          <a:p>
            <a:pPr marL="457200" lvl="0" indent="-349250" algn="l" rtl="0">
              <a:spcBef>
                <a:spcPts val="0"/>
              </a:spcBef>
              <a:spcAft>
                <a:spcPts val="0"/>
              </a:spcAft>
              <a:buSzPts val="1900"/>
              <a:buFont typeface="Lexend"/>
              <a:buChar char="●"/>
            </a:pPr>
            <a:r>
              <a:rPr lang="en-US" sz="1900">
                <a:latin typeface="Lexend"/>
                <a:ea typeface="Lexend"/>
                <a:cs typeface="Lexend"/>
                <a:sym typeface="Lexend"/>
              </a:rPr>
              <a:t>Multi Day Religious &amp; Cultural Experience</a:t>
            </a:r>
            <a:endParaRPr sz="1900">
              <a:latin typeface="Lexend"/>
              <a:ea typeface="Lexend"/>
              <a:cs typeface="Lexend"/>
              <a:sym typeface="Lexend"/>
            </a:endParaRPr>
          </a:p>
          <a:p>
            <a:pPr marL="457200" lvl="0" indent="-349250" algn="l" rtl="0">
              <a:spcBef>
                <a:spcPts val="0"/>
              </a:spcBef>
              <a:spcAft>
                <a:spcPts val="0"/>
              </a:spcAft>
              <a:buSzPts val="1900"/>
              <a:buFont typeface="Lexend"/>
              <a:buChar char="●"/>
            </a:pPr>
            <a:r>
              <a:rPr lang="en-US" sz="1900">
                <a:latin typeface="Lexend"/>
                <a:ea typeface="Lexend"/>
                <a:cs typeface="Lexend"/>
                <a:sym typeface="Lexend"/>
              </a:rPr>
              <a:t>Different towns in Mexico have varied dates/experiences</a:t>
            </a:r>
            <a:endParaRPr sz="1900">
              <a:latin typeface="Lexend"/>
              <a:ea typeface="Lexend"/>
              <a:cs typeface="Lexend"/>
              <a:sym typeface="Lexend"/>
            </a:endParaRPr>
          </a:p>
          <a:p>
            <a:pPr marL="457200" lvl="0" indent="-349250" algn="l" rtl="0">
              <a:spcBef>
                <a:spcPts val="0"/>
              </a:spcBef>
              <a:spcAft>
                <a:spcPts val="0"/>
              </a:spcAft>
              <a:buSzPts val="1900"/>
              <a:buFont typeface="Lexend"/>
              <a:buChar char="●"/>
            </a:pPr>
            <a:r>
              <a:rPr lang="en-US" sz="1900">
                <a:latin typeface="Lexend"/>
                <a:ea typeface="Lexend"/>
                <a:cs typeface="Lexend"/>
                <a:sym typeface="Lexend"/>
              </a:rPr>
              <a:t>Opportunity for celebration, prayer, faith, giving to others</a:t>
            </a:r>
            <a:endParaRPr sz="1900">
              <a:latin typeface="Lexend"/>
              <a:ea typeface="Lexend"/>
              <a:cs typeface="Lexend"/>
              <a:sym typeface="Lexend"/>
            </a:endParaRPr>
          </a:p>
          <a:p>
            <a:pPr marL="0" lvl="0" indent="0" algn="l" rtl="0">
              <a:spcBef>
                <a:spcPts val="0"/>
              </a:spcBef>
              <a:spcAft>
                <a:spcPts val="0"/>
              </a:spcAft>
              <a:buNone/>
            </a:pPr>
            <a:br>
              <a:rPr lang="en-US" sz="1900">
                <a:latin typeface="Lexend"/>
                <a:ea typeface="Lexend"/>
                <a:cs typeface="Lexend"/>
                <a:sym typeface="Lexend"/>
              </a:rPr>
            </a:br>
            <a:r>
              <a:rPr lang="en-US" sz="1900" b="1">
                <a:solidFill>
                  <a:srgbClr val="6AA84F"/>
                </a:solidFill>
                <a:latin typeface="Lexend"/>
                <a:ea typeface="Lexend"/>
                <a:cs typeface="Lexend"/>
                <a:sym typeface="Lexend"/>
              </a:rPr>
              <a:t>Decisions</a:t>
            </a:r>
            <a:endParaRPr sz="1900" b="1">
              <a:solidFill>
                <a:srgbClr val="6AA84F"/>
              </a:solidFill>
              <a:latin typeface="Lexend"/>
              <a:ea typeface="Lexend"/>
              <a:cs typeface="Lexend"/>
              <a:sym typeface="Lexend"/>
            </a:endParaRPr>
          </a:p>
          <a:p>
            <a:pPr marL="457200" lvl="0" indent="-349250" algn="l" rtl="0">
              <a:spcBef>
                <a:spcPts val="0"/>
              </a:spcBef>
              <a:spcAft>
                <a:spcPts val="0"/>
              </a:spcAft>
              <a:buSzPts val="1900"/>
              <a:buFont typeface="Lexend"/>
              <a:buChar char="●"/>
            </a:pPr>
            <a:r>
              <a:rPr lang="en-US" sz="1900">
                <a:latin typeface="Lexend"/>
                <a:ea typeface="Lexend"/>
                <a:cs typeface="Lexend"/>
                <a:sym typeface="Lexend"/>
              </a:rPr>
              <a:t>Dates of Travel</a:t>
            </a:r>
            <a:endParaRPr sz="1900">
              <a:latin typeface="Lexend"/>
              <a:ea typeface="Lexend"/>
              <a:cs typeface="Lexend"/>
              <a:sym typeface="Lexend"/>
            </a:endParaRPr>
          </a:p>
          <a:p>
            <a:pPr marL="457200" lvl="0" indent="-349250" algn="l" rtl="0">
              <a:spcBef>
                <a:spcPts val="0"/>
              </a:spcBef>
              <a:spcAft>
                <a:spcPts val="0"/>
              </a:spcAft>
              <a:buSzPts val="1900"/>
              <a:buFont typeface="Lexend"/>
              <a:buChar char="●"/>
            </a:pPr>
            <a:r>
              <a:rPr lang="en-US" sz="1900">
                <a:latin typeface="Lexend"/>
                <a:ea typeface="Lexend"/>
                <a:cs typeface="Lexend"/>
                <a:sym typeface="Lexend"/>
              </a:rPr>
              <a:t>Method of Travel</a:t>
            </a:r>
            <a:endParaRPr sz="1900">
              <a:latin typeface="Lexend"/>
              <a:ea typeface="Lexend"/>
              <a:cs typeface="Lexend"/>
              <a:sym typeface="Lexend"/>
            </a:endParaRPr>
          </a:p>
          <a:p>
            <a:pPr marL="457200" lvl="0" indent="-349250" algn="l" rtl="0">
              <a:spcBef>
                <a:spcPts val="0"/>
              </a:spcBef>
              <a:spcAft>
                <a:spcPts val="0"/>
              </a:spcAft>
              <a:buSzPts val="1900"/>
              <a:buFont typeface="Lexend"/>
              <a:buChar char="●"/>
            </a:pPr>
            <a:r>
              <a:rPr lang="en-US" sz="1900">
                <a:latin typeface="Lexend"/>
                <a:ea typeface="Lexend"/>
                <a:cs typeface="Lexend"/>
                <a:sym typeface="Lexend"/>
              </a:rPr>
              <a:t>Ticket Purchase(s)</a:t>
            </a:r>
            <a:endParaRPr sz="1900">
              <a:latin typeface="Lexend"/>
              <a:ea typeface="Lexend"/>
              <a:cs typeface="Lexend"/>
              <a:sym typeface="Lexend"/>
            </a:endParaRPr>
          </a:p>
          <a:p>
            <a:pPr marL="914400" lvl="0" indent="-317500" algn="l" rtl="0">
              <a:spcBef>
                <a:spcPts val="0"/>
              </a:spcBef>
              <a:spcAft>
                <a:spcPts val="0"/>
              </a:spcAft>
              <a:buSzPts val="1400"/>
              <a:buFont typeface="Lexend"/>
              <a:buChar char="-"/>
            </a:pPr>
            <a:r>
              <a:rPr lang="en-US" sz="1900">
                <a:latin typeface="Lexend"/>
                <a:ea typeface="Lexend"/>
                <a:cs typeface="Lexend"/>
                <a:sym typeface="Lexend"/>
              </a:rPr>
              <a:t>Flying- </a:t>
            </a:r>
            <a:r>
              <a:rPr lang="en-US" sz="1200" i="1">
                <a:latin typeface="Lexend"/>
                <a:ea typeface="Lexend"/>
                <a:cs typeface="Lexend"/>
                <a:sym typeface="Lexend"/>
              </a:rPr>
              <a:t>Airfare cost</a:t>
            </a:r>
            <a:endParaRPr sz="1200" i="1">
              <a:latin typeface="Lexend"/>
              <a:ea typeface="Lexend"/>
              <a:cs typeface="Lexend"/>
              <a:sym typeface="Lexend"/>
            </a:endParaRPr>
          </a:p>
          <a:p>
            <a:pPr marL="914400" lvl="0" indent="-349250" algn="l" rtl="0">
              <a:spcBef>
                <a:spcPts val="0"/>
              </a:spcBef>
              <a:spcAft>
                <a:spcPts val="0"/>
              </a:spcAft>
              <a:buClr>
                <a:schemeClr val="dk1"/>
              </a:buClr>
              <a:buSzPts val="1900"/>
              <a:buFont typeface="Lexend"/>
              <a:buChar char="-"/>
            </a:pPr>
            <a:r>
              <a:rPr lang="en-US" sz="1900">
                <a:solidFill>
                  <a:schemeClr val="dk1"/>
                </a:solidFill>
                <a:latin typeface="Lexend"/>
                <a:ea typeface="Lexend"/>
                <a:cs typeface="Lexend"/>
                <a:sym typeface="Lexend"/>
              </a:rPr>
              <a:t>Driving-</a:t>
            </a:r>
            <a:endParaRPr sz="1900">
              <a:latin typeface="Lexend"/>
              <a:ea typeface="Lexend"/>
              <a:cs typeface="Lexend"/>
              <a:sym typeface="Lexend"/>
            </a:endParaRPr>
          </a:p>
          <a:p>
            <a:pPr marL="1828800" lvl="0" indent="-317500" algn="l" rtl="0">
              <a:spcBef>
                <a:spcPts val="0"/>
              </a:spcBef>
              <a:spcAft>
                <a:spcPts val="0"/>
              </a:spcAft>
              <a:buSzPts val="1400"/>
              <a:buFont typeface="Lexend"/>
              <a:buChar char="●"/>
            </a:pPr>
            <a:r>
              <a:rPr lang="en-US" sz="1200">
                <a:solidFill>
                  <a:schemeClr val="dk1"/>
                </a:solidFill>
                <a:latin typeface="Lexend"/>
                <a:ea typeface="Lexend"/>
                <a:cs typeface="Lexend"/>
                <a:sym typeface="Lexend"/>
              </a:rPr>
              <a:t>Caravan Coordination</a:t>
            </a:r>
            <a:endParaRPr sz="1200">
              <a:latin typeface="Lexend"/>
              <a:ea typeface="Lexend"/>
              <a:cs typeface="Lexend"/>
              <a:sym typeface="Lexend"/>
            </a:endParaRPr>
          </a:p>
          <a:p>
            <a:pPr marL="1828800" lvl="0" indent="-304800" algn="l" rtl="0">
              <a:spcBef>
                <a:spcPts val="0"/>
              </a:spcBef>
              <a:spcAft>
                <a:spcPts val="0"/>
              </a:spcAft>
              <a:buSzPts val="1200"/>
              <a:buFont typeface="Lexend"/>
              <a:buChar char="●"/>
            </a:pPr>
            <a:r>
              <a:rPr lang="en-US" sz="1200">
                <a:latin typeface="Lexend"/>
                <a:ea typeface="Lexend"/>
                <a:cs typeface="Lexend"/>
                <a:sym typeface="Lexend"/>
              </a:rPr>
              <a:t>Temporary Vehicle Importation Permit (TIP)</a:t>
            </a:r>
            <a:endParaRPr sz="1200">
              <a:latin typeface="Lexend"/>
              <a:ea typeface="Lexend"/>
              <a:cs typeface="Lexend"/>
              <a:sym typeface="Lexend"/>
            </a:endParaRPr>
          </a:p>
          <a:p>
            <a:pPr marL="1828800" lvl="0" indent="-304800" algn="l" rtl="0">
              <a:spcBef>
                <a:spcPts val="0"/>
              </a:spcBef>
              <a:spcAft>
                <a:spcPts val="0"/>
              </a:spcAft>
              <a:buSzPts val="1200"/>
              <a:buFont typeface="Lexend"/>
              <a:buChar char="●"/>
            </a:pPr>
            <a:r>
              <a:rPr lang="en-US" sz="1200">
                <a:latin typeface="Lexend"/>
                <a:ea typeface="Lexend"/>
                <a:cs typeface="Lexend"/>
                <a:sym typeface="Lexend"/>
              </a:rPr>
              <a:t>Mexican Government Authority-Banjercito</a:t>
            </a:r>
            <a:endParaRPr sz="1200">
              <a:latin typeface="Lexend"/>
              <a:ea typeface="Lexend"/>
              <a:cs typeface="Lexend"/>
              <a:sym typeface="Lexend"/>
            </a:endParaRPr>
          </a:p>
          <a:p>
            <a:pPr marL="1828800" lvl="0" indent="-304800" algn="l" rtl="0">
              <a:spcBef>
                <a:spcPts val="0"/>
              </a:spcBef>
              <a:spcAft>
                <a:spcPts val="0"/>
              </a:spcAft>
              <a:buSzPts val="1200"/>
              <a:buFont typeface="Lexend"/>
              <a:buChar char="●"/>
            </a:pPr>
            <a:r>
              <a:rPr lang="en-US" sz="1200">
                <a:latin typeface="Lexend"/>
                <a:ea typeface="Lexend"/>
                <a:cs typeface="Lexend"/>
                <a:sym typeface="Lexend"/>
              </a:rPr>
              <a:t>Proper Vehicle Insurance</a:t>
            </a:r>
            <a:endParaRPr sz="1100">
              <a:latin typeface="Lexend"/>
              <a:ea typeface="Lexend"/>
              <a:cs typeface="Lexend"/>
              <a:sym typeface="Lexen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7"/>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122" name="Google Shape;122;g20520c17aa8_0_31"/>
          <p:cNvSpPr txBox="1"/>
          <p:nvPr/>
        </p:nvSpPr>
        <p:spPr>
          <a:xfrm>
            <a:off x="1981350" y="93900"/>
            <a:ext cx="102105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200" u="sng">
                <a:latin typeface="Lexend SemiBold"/>
                <a:ea typeface="Lexend SemiBold"/>
                <a:cs typeface="Lexend SemiBold"/>
                <a:sym typeface="Lexend SemiBold"/>
              </a:rPr>
              <a:t>Fund Raising</a:t>
            </a:r>
            <a:endParaRPr sz="4200" u="sng">
              <a:latin typeface="Lexend SemiBold"/>
              <a:ea typeface="Lexend SemiBold"/>
              <a:cs typeface="Lexend SemiBold"/>
              <a:sym typeface="Lexend SemiBold"/>
            </a:endParaRPr>
          </a:p>
        </p:txBody>
      </p:sp>
      <p:sp>
        <p:nvSpPr>
          <p:cNvPr id="123" name="Google Shape;123;g20520c17aa8_0_31"/>
          <p:cNvSpPr txBox="1"/>
          <p:nvPr/>
        </p:nvSpPr>
        <p:spPr>
          <a:xfrm>
            <a:off x="2587375" y="1134525"/>
            <a:ext cx="38688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2000" b="1" u="sng">
                <a:solidFill>
                  <a:srgbClr val="6AA84F"/>
                </a:solidFill>
                <a:latin typeface="Lexend"/>
                <a:ea typeface="Lexend"/>
                <a:cs typeface="Lexend"/>
                <a:sym typeface="Lexend"/>
              </a:rPr>
              <a:t>Funds Needed For…</a:t>
            </a:r>
            <a:r>
              <a:rPr lang="en-US" sz="2000" b="1">
                <a:solidFill>
                  <a:srgbClr val="6AA84F"/>
                </a:solidFill>
                <a:latin typeface="Lexend"/>
                <a:ea typeface="Lexend"/>
                <a:cs typeface="Lexend"/>
                <a:sym typeface="Lexend"/>
              </a:rPr>
              <a:t>	</a:t>
            </a:r>
            <a:endParaRPr sz="2000" b="1">
              <a:solidFill>
                <a:srgbClr val="6AA84F"/>
              </a:solidFill>
              <a:latin typeface="Lexend"/>
              <a:ea typeface="Lexend"/>
              <a:cs typeface="Lexend"/>
              <a:sym typeface="Lexend"/>
            </a:endParaRPr>
          </a:p>
          <a:p>
            <a:pPr marL="0" lvl="0" indent="0" algn="l" rtl="0">
              <a:spcBef>
                <a:spcPts val="0"/>
              </a:spcBef>
              <a:spcAft>
                <a:spcPts val="0"/>
              </a:spcAft>
              <a:buClr>
                <a:schemeClr val="dk1"/>
              </a:buClr>
              <a:buSzPts val="1100"/>
              <a:buFont typeface="Arial"/>
              <a:buNone/>
            </a:pPr>
            <a:endParaRPr sz="2000">
              <a:solidFill>
                <a:schemeClr val="dk1"/>
              </a:solidFill>
              <a:latin typeface="Lexend"/>
              <a:ea typeface="Lexend"/>
              <a:cs typeface="Lexend"/>
              <a:sym typeface="Lexend"/>
            </a:endParaRPr>
          </a:p>
          <a:p>
            <a:pPr marL="457200" lvl="0" indent="-355600" algn="l" rtl="0">
              <a:lnSpc>
                <a:spcPct val="150000"/>
              </a:lnSpc>
              <a:spcBef>
                <a:spcPts val="0"/>
              </a:spcBef>
              <a:spcAft>
                <a:spcPts val="0"/>
              </a:spcAft>
              <a:buClr>
                <a:schemeClr val="dk1"/>
              </a:buClr>
              <a:buSzPts val="2000"/>
              <a:buFont typeface="Lexend"/>
              <a:buChar char="●"/>
            </a:pPr>
            <a:r>
              <a:rPr lang="en-US" sz="2000">
                <a:solidFill>
                  <a:schemeClr val="dk1"/>
                </a:solidFill>
                <a:latin typeface="Lexend"/>
                <a:ea typeface="Lexend"/>
                <a:cs typeface="Lexend"/>
                <a:sym typeface="Lexend"/>
              </a:rPr>
              <a:t>Traveler</a:t>
            </a:r>
            <a:endParaRPr sz="2000">
              <a:solidFill>
                <a:schemeClr val="dk1"/>
              </a:solidFill>
              <a:latin typeface="Lexend"/>
              <a:ea typeface="Lexend"/>
              <a:cs typeface="Lexend"/>
              <a:sym typeface="Lexend"/>
            </a:endParaRPr>
          </a:p>
          <a:p>
            <a:pPr marL="457200" lvl="0" indent="-355600" algn="l" rtl="0">
              <a:lnSpc>
                <a:spcPct val="150000"/>
              </a:lnSpc>
              <a:spcBef>
                <a:spcPts val="0"/>
              </a:spcBef>
              <a:spcAft>
                <a:spcPts val="0"/>
              </a:spcAft>
              <a:buClr>
                <a:schemeClr val="dk1"/>
              </a:buClr>
              <a:buSzPts val="2000"/>
              <a:buFont typeface="Lexend"/>
              <a:buChar char="●"/>
            </a:pPr>
            <a:r>
              <a:rPr lang="en-US" sz="2000">
                <a:solidFill>
                  <a:schemeClr val="dk1"/>
                </a:solidFill>
                <a:latin typeface="Lexend"/>
                <a:ea typeface="Lexend"/>
                <a:cs typeface="Lexend"/>
                <a:sym typeface="Lexend"/>
              </a:rPr>
              <a:t>Cash in the vehicle</a:t>
            </a:r>
            <a:endParaRPr sz="2000">
              <a:solidFill>
                <a:schemeClr val="dk1"/>
              </a:solidFill>
              <a:latin typeface="Lexend"/>
              <a:ea typeface="Lexend"/>
              <a:cs typeface="Lexend"/>
              <a:sym typeface="Lexend"/>
            </a:endParaRPr>
          </a:p>
          <a:p>
            <a:pPr marL="457200" lvl="0" indent="-355600" algn="l" rtl="0">
              <a:lnSpc>
                <a:spcPct val="150000"/>
              </a:lnSpc>
              <a:spcBef>
                <a:spcPts val="0"/>
              </a:spcBef>
              <a:spcAft>
                <a:spcPts val="0"/>
              </a:spcAft>
              <a:buClr>
                <a:schemeClr val="dk1"/>
              </a:buClr>
              <a:buSzPts val="2000"/>
              <a:buFont typeface="Lexend"/>
              <a:buChar char="●"/>
            </a:pPr>
            <a:r>
              <a:rPr lang="en-US" sz="2000">
                <a:solidFill>
                  <a:schemeClr val="dk1"/>
                </a:solidFill>
                <a:latin typeface="Lexend"/>
                <a:ea typeface="Lexend"/>
                <a:cs typeface="Lexend"/>
                <a:sym typeface="Lexend"/>
              </a:rPr>
              <a:t>Event expenses </a:t>
            </a:r>
            <a:r>
              <a:rPr lang="en-US" sz="1200" i="1">
                <a:solidFill>
                  <a:schemeClr val="dk1"/>
                </a:solidFill>
                <a:latin typeface="Lexend"/>
                <a:ea typeface="Lexend"/>
                <a:cs typeface="Lexend"/>
                <a:sym typeface="Lexend"/>
              </a:rPr>
              <a:t>(Sponsorships)</a:t>
            </a:r>
            <a:endParaRPr sz="1200" i="1">
              <a:solidFill>
                <a:schemeClr val="dk1"/>
              </a:solidFill>
              <a:latin typeface="Lexend"/>
              <a:ea typeface="Lexend"/>
              <a:cs typeface="Lexend"/>
              <a:sym typeface="Lexend"/>
            </a:endParaRPr>
          </a:p>
        </p:txBody>
      </p:sp>
      <p:sp>
        <p:nvSpPr>
          <p:cNvPr id="124" name="Google Shape;124;g20520c17aa8_0_31"/>
          <p:cNvSpPr txBox="1"/>
          <p:nvPr/>
        </p:nvSpPr>
        <p:spPr>
          <a:xfrm>
            <a:off x="6777950" y="3429000"/>
            <a:ext cx="374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25" name="Google Shape;125;g20520c17aa8_0_31"/>
          <p:cNvSpPr txBox="1"/>
          <p:nvPr/>
        </p:nvSpPr>
        <p:spPr>
          <a:xfrm>
            <a:off x="6713275" y="1134525"/>
            <a:ext cx="4982400" cy="264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endParaRPr sz="2000">
              <a:solidFill>
                <a:schemeClr val="dk1"/>
              </a:solidFill>
              <a:latin typeface="Lexend"/>
              <a:ea typeface="Lexend"/>
              <a:cs typeface="Lexend"/>
              <a:sym typeface="Lexend"/>
            </a:endParaRPr>
          </a:p>
          <a:p>
            <a:pPr marL="457200" lvl="0" indent="-355600" algn="l" rtl="0">
              <a:lnSpc>
                <a:spcPct val="150000"/>
              </a:lnSpc>
              <a:spcBef>
                <a:spcPts val="0"/>
              </a:spcBef>
              <a:spcAft>
                <a:spcPts val="0"/>
              </a:spcAft>
              <a:buClr>
                <a:schemeClr val="dk1"/>
              </a:buClr>
              <a:buSzPts val="2000"/>
              <a:buFont typeface="Lexend"/>
              <a:buChar char="●"/>
            </a:pPr>
            <a:r>
              <a:rPr lang="en-US" sz="2000">
                <a:solidFill>
                  <a:schemeClr val="dk1"/>
                </a:solidFill>
                <a:latin typeface="Lexend"/>
                <a:ea typeface="Lexend"/>
                <a:cs typeface="Lexend"/>
                <a:sym typeface="Lexend"/>
              </a:rPr>
              <a:t>Fiestas Patrias</a:t>
            </a:r>
            <a:endParaRPr sz="2000">
              <a:solidFill>
                <a:schemeClr val="dk1"/>
              </a:solidFill>
              <a:latin typeface="Lexend"/>
              <a:ea typeface="Lexend"/>
              <a:cs typeface="Lexend"/>
              <a:sym typeface="Lexend"/>
            </a:endParaRPr>
          </a:p>
          <a:p>
            <a:pPr marL="457200" lvl="0" indent="-355600" algn="l" rtl="0">
              <a:lnSpc>
                <a:spcPct val="150000"/>
              </a:lnSpc>
              <a:spcBef>
                <a:spcPts val="0"/>
              </a:spcBef>
              <a:spcAft>
                <a:spcPts val="0"/>
              </a:spcAft>
              <a:buClr>
                <a:schemeClr val="dk1"/>
              </a:buClr>
              <a:buSzPts val="2000"/>
              <a:buFont typeface="Lexend"/>
              <a:buChar char="●"/>
            </a:pPr>
            <a:r>
              <a:rPr lang="en-US" sz="2000">
                <a:solidFill>
                  <a:schemeClr val="dk1"/>
                </a:solidFill>
                <a:latin typeface="Lexend"/>
                <a:ea typeface="Lexend"/>
                <a:cs typeface="Lexend"/>
                <a:sym typeface="Lexend"/>
              </a:rPr>
              <a:t>Repairs for Village Roads, Schools, Church, Waterlines, etc.</a:t>
            </a:r>
            <a:endParaRPr sz="2000">
              <a:solidFill>
                <a:schemeClr val="dk1"/>
              </a:solidFill>
              <a:latin typeface="Lexend"/>
              <a:ea typeface="Lexend"/>
              <a:cs typeface="Lexend"/>
              <a:sym typeface="Lexend"/>
            </a:endParaRPr>
          </a:p>
          <a:p>
            <a:pPr marL="457200" lvl="0" indent="-355600" algn="l" rtl="0">
              <a:lnSpc>
                <a:spcPct val="150000"/>
              </a:lnSpc>
              <a:spcBef>
                <a:spcPts val="0"/>
              </a:spcBef>
              <a:spcAft>
                <a:spcPts val="0"/>
              </a:spcAft>
              <a:buClr>
                <a:schemeClr val="dk1"/>
              </a:buClr>
              <a:buSzPts val="2000"/>
              <a:buFont typeface="Lexend"/>
              <a:buChar char="●"/>
            </a:pPr>
            <a:r>
              <a:rPr lang="en-US" sz="2000">
                <a:solidFill>
                  <a:schemeClr val="dk1"/>
                </a:solidFill>
                <a:latin typeface="Lexend"/>
                <a:ea typeface="Lexend"/>
                <a:cs typeface="Lexend"/>
                <a:sym typeface="Lexend"/>
              </a:rPr>
              <a:t>Christmas gifts for children in the village.</a:t>
            </a:r>
            <a:endParaRPr sz="2000">
              <a:solidFill>
                <a:schemeClr val="dk1"/>
              </a:solidFill>
              <a:latin typeface="Lexend"/>
              <a:ea typeface="Lexend"/>
              <a:cs typeface="Lexend"/>
              <a:sym typeface="Lexend"/>
            </a:endParaRPr>
          </a:p>
        </p:txBody>
      </p:sp>
      <p:pic>
        <p:nvPicPr>
          <p:cNvPr id="126" name="Google Shape;126;g20520c17aa8_0_31"/>
          <p:cNvPicPr preferRelativeResize="0"/>
          <p:nvPr/>
        </p:nvPicPr>
        <p:blipFill>
          <a:blip r:embed="rId4">
            <a:alphaModFix/>
          </a:blip>
          <a:stretch>
            <a:fillRect/>
          </a:stretch>
        </p:blipFill>
        <p:spPr>
          <a:xfrm>
            <a:off x="2587375" y="3166425"/>
            <a:ext cx="2088400" cy="3139926"/>
          </a:xfrm>
          <a:prstGeom prst="rect">
            <a:avLst/>
          </a:prstGeom>
          <a:noFill/>
          <a:ln>
            <a:noFill/>
          </a:ln>
        </p:spPr>
      </p:pic>
      <p:pic>
        <p:nvPicPr>
          <p:cNvPr id="127" name="Google Shape;127;g20520c17aa8_0_31"/>
          <p:cNvPicPr preferRelativeResize="0"/>
          <p:nvPr/>
        </p:nvPicPr>
        <p:blipFill>
          <a:blip r:embed="rId5">
            <a:alphaModFix/>
          </a:blip>
          <a:stretch>
            <a:fillRect/>
          </a:stretch>
        </p:blipFill>
        <p:spPr>
          <a:xfrm>
            <a:off x="8418561" y="3329400"/>
            <a:ext cx="1778463" cy="3139926"/>
          </a:xfrm>
          <a:prstGeom prst="rect">
            <a:avLst/>
          </a:prstGeom>
          <a:noFill/>
          <a:ln>
            <a:noFill/>
          </a:ln>
        </p:spPr>
      </p:pic>
      <p:pic>
        <p:nvPicPr>
          <p:cNvPr id="128" name="Google Shape;128;g20520c17aa8_0_31"/>
          <p:cNvPicPr preferRelativeResize="0"/>
          <p:nvPr/>
        </p:nvPicPr>
        <p:blipFill>
          <a:blip r:embed="rId6">
            <a:alphaModFix/>
          </a:blip>
          <a:stretch>
            <a:fillRect/>
          </a:stretch>
        </p:blipFill>
        <p:spPr>
          <a:xfrm>
            <a:off x="5034363" y="3166425"/>
            <a:ext cx="1972262" cy="3139926"/>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2275</Words>
  <Application>Microsoft Macintosh PowerPoint</Application>
  <PresentationFormat>Widescreen</PresentationFormat>
  <Paragraphs>284</Paragraphs>
  <Slides>36</Slides>
  <Notes>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Calibri</vt:lpstr>
      <vt:lpstr>Arial</vt:lpstr>
      <vt:lpstr>Lexend SemiBold</vt:lpstr>
      <vt:lpstr>Lexend</vt:lpstr>
      <vt:lpstr>Office Theme</vt:lpstr>
      <vt:lpstr>PowerPoint Presentation</vt:lpstr>
      <vt:lpstr>PowerPoint Presentation</vt:lpstr>
      <vt:lpstr>PowerPoint Presentation</vt:lpstr>
      <vt:lpstr>PowerPoint Presentation</vt:lpstr>
      <vt:lpstr>PowerPoint Presentation</vt:lpstr>
      <vt:lpstr>RATIONALE </vt:lpstr>
      <vt:lpstr>PowerPoint Presentation</vt:lpstr>
      <vt:lpstr>PowerPoint Presentation</vt:lpstr>
      <vt:lpstr>PowerPoint Presentation</vt:lpstr>
      <vt:lpstr>PowerPoint Presentation</vt:lpstr>
      <vt:lpstr>PowerPoint Presentation</vt:lpstr>
      <vt:lpstr>TRAVEL CONCERN</vt:lpstr>
      <vt:lpstr>SO YOU HAVE ARRIVED IN MEXICO… NOW WHAT?</vt:lpstr>
      <vt:lpstr>PowerPoint Presentation</vt:lpstr>
      <vt:lpstr>CONCURRENTLY...</vt:lpstr>
      <vt:lpstr>PowerPoint Presentation</vt:lpstr>
      <vt:lpstr>PowerPoint Presentation</vt:lpstr>
      <vt:lpstr>NOVENA/NOVENARIO: DECEMBER 20 - 28</vt:lpstr>
      <vt:lpstr>PowerPoint Presentation</vt:lpstr>
      <vt:lpstr>CHRISTMAS EVE - DECEMBER 24  </vt:lpstr>
      <vt:lpstr>PowerPoint Presentation</vt:lpstr>
      <vt:lpstr>PowerPoint Presentation</vt:lpstr>
      <vt:lpstr>PowerPoint Presentation</vt:lpstr>
      <vt:lpstr>PowerPoint Presentation</vt:lpstr>
      <vt:lpstr>PowerPoint Presentation</vt:lpstr>
      <vt:lpstr>PowerPoint Presentation</vt:lpstr>
      <vt:lpstr>FIESTA PATRONAL - DAY 2: DECEMBER 29 </vt:lpstr>
      <vt:lpstr>PowerPoint Presentation</vt:lpstr>
      <vt:lpstr>PowerPoint Presentation</vt:lpstr>
      <vt:lpstr>PowerPoint Presentation</vt:lpstr>
      <vt:lpstr>PowerPoint Presentation</vt:lpstr>
      <vt:lpstr>PowerPoint Presentation</vt:lpstr>
      <vt:lpstr>SUGGESTIONS FOR FAMILIES/STUDENTS</vt:lpstr>
      <vt:lpstr>WHY SCHOOL ACCEPTANCE  MATTERS? FOOD FOR THOUGHT</vt:lpstr>
      <vt:lpstr>ADIÓS</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Corinne Vargas</dc:creator>
  <cp:lastModifiedBy>Corinne Vargas</cp:lastModifiedBy>
  <cp:revision>2</cp:revision>
  <dcterms:created xsi:type="dcterms:W3CDTF">2022-12-29T19:45:52Z</dcterms:created>
  <dcterms:modified xsi:type="dcterms:W3CDTF">2023-03-02T21:25:15Z</dcterms:modified>
</cp:coreProperties>
</file>